
<file path=[Content_Types].xml><?xml version="1.0" encoding="utf-8"?>
<Types xmlns="http://schemas.openxmlformats.org/package/2006/content-types">
  <Default Extension="mov" ContentType="video/quicktime"/>
  <Default Extension="mp4" ContentType="video/mp4"/>
  <Default Extension="png" ContentType="image/png"/>
  <Default Extension="rels" ContentType="application/vnd.openxmlformats-package.relationships+xml"/>
  <Default Extension="tif" ContentType="image/ti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1" r:id="rId1"/>
    <p:sldMasterId id="2147483674" r:id="rId2"/>
    <p:sldMasterId id="2147483686" r:id="rId3"/>
  </p:sldMasterIdLst>
  <p:notesMasterIdLst>
    <p:notesMasterId r:id="rId42"/>
  </p:notesMasterIdLst>
  <p:sldIdLst>
    <p:sldId id="256" r:id="rId4"/>
    <p:sldId id="259" r:id="rId5"/>
    <p:sldId id="260" r:id="rId6"/>
    <p:sldId id="262" r:id="rId7"/>
    <p:sldId id="263" r:id="rId8"/>
    <p:sldId id="296"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13004800" cy="975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snapToGrid="0" snapToObjects="1">
      <p:cViewPr varScale="1">
        <p:scale>
          <a:sx n="87" d="100"/>
          <a:sy n="87" d="100"/>
        </p:scale>
        <p:origin x="185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slide" Target="slides/slide38.xml"/></Relationships>
</file>

<file path=ppt/media/hdphoto1.wdp>
</file>

<file path=ppt/media/image1.png>
</file>

<file path=ppt/media/image10.png>
</file>

<file path=ppt/media/image11.tif>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5360" y="3029939"/>
            <a:ext cx="11054080" cy="2090702"/>
          </a:xfrm>
        </p:spPr>
        <p:txBody>
          <a:bodyPr/>
          <a:lstStyle/>
          <a:p>
            <a:r>
              <a:rPr lang="en-US"/>
              <a:t>Click to edit Master title style</a:t>
            </a:r>
          </a:p>
        </p:txBody>
      </p:sp>
      <p:sp>
        <p:nvSpPr>
          <p:cNvPr id="3" name="Subtitle 2"/>
          <p:cNvSpPr>
            <a:spLocks noGrp="1"/>
          </p:cNvSpPr>
          <p:nvPr>
            <p:ph type="subTitle" idx="1"/>
          </p:nvPr>
        </p:nvSpPr>
        <p:spPr>
          <a:xfrm>
            <a:off x="1950720" y="5527040"/>
            <a:ext cx="9103360" cy="2492587"/>
          </a:xfrm>
        </p:spPr>
        <p:txBody>
          <a:bodyPr/>
          <a:lstStyle>
            <a:lvl1pPr marL="0" indent="0" algn="ctr">
              <a:buNone/>
              <a:defRPr>
                <a:solidFill>
                  <a:schemeClr val="tx1">
                    <a:tint val="75000"/>
                  </a:schemeClr>
                </a:solidFill>
              </a:defRPr>
            </a:lvl1pPr>
            <a:lvl2pPr marL="650230" indent="0" algn="ctr">
              <a:buNone/>
              <a:defRPr>
                <a:solidFill>
                  <a:schemeClr val="tx1">
                    <a:tint val="75000"/>
                  </a:schemeClr>
                </a:solidFill>
              </a:defRPr>
            </a:lvl2pPr>
            <a:lvl3pPr marL="1300460" indent="0" algn="ctr">
              <a:buNone/>
              <a:defRPr>
                <a:solidFill>
                  <a:schemeClr val="tx1">
                    <a:tint val="75000"/>
                  </a:schemeClr>
                </a:solidFill>
              </a:defRPr>
            </a:lvl3pPr>
            <a:lvl4pPr marL="1950690" indent="0" algn="ctr">
              <a:buNone/>
              <a:defRPr>
                <a:solidFill>
                  <a:schemeClr val="tx1">
                    <a:tint val="75000"/>
                  </a:schemeClr>
                </a:solidFill>
              </a:defRPr>
            </a:lvl4pPr>
            <a:lvl5pPr marL="2600919" indent="0" algn="ctr">
              <a:buNone/>
              <a:defRPr>
                <a:solidFill>
                  <a:schemeClr val="tx1">
                    <a:tint val="75000"/>
                  </a:schemeClr>
                </a:solidFill>
              </a:defRPr>
            </a:lvl5pPr>
            <a:lvl6pPr marL="3251149" indent="0" algn="ctr">
              <a:buNone/>
              <a:defRPr>
                <a:solidFill>
                  <a:schemeClr val="tx1">
                    <a:tint val="75000"/>
                  </a:schemeClr>
                </a:solidFill>
              </a:defRPr>
            </a:lvl6pPr>
            <a:lvl7pPr marL="3901379" indent="0" algn="ctr">
              <a:buNone/>
              <a:defRPr>
                <a:solidFill>
                  <a:schemeClr val="tx1">
                    <a:tint val="75000"/>
                  </a:schemeClr>
                </a:solidFill>
              </a:defRPr>
            </a:lvl7pPr>
            <a:lvl8pPr marL="4551609" indent="0" algn="ctr">
              <a:buNone/>
              <a:defRPr>
                <a:solidFill>
                  <a:schemeClr val="tx1">
                    <a:tint val="75000"/>
                  </a:schemeClr>
                </a:solidFill>
              </a:defRPr>
            </a:lvl8pPr>
            <a:lvl9pPr marL="520183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06E6581-4D04-9C4E-ADC1-D0A1201BF1DC}" type="datetime1">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426950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A1121F-9A56-2142-B980-79E424AF8D45}" type="datetime1">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5541248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28480" y="390597"/>
            <a:ext cx="2926080" cy="83221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50240" y="390597"/>
            <a:ext cx="8561493" cy="832216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CD61BC-AD1A-3643-957E-CD28F14C316A}" type="datetime1">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426815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a:spLocks noGrp="1"/>
          </p:cNvSpPr>
          <p:nvPr>
            <p:ph type="title"/>
          </p:nvPr>
        </p:nvSpPr>
        <p:spPr>
          <a:prstGeom prst="rect">
            <a:avLst/>
          </a:prstGeom>
        </p:spPr>
        <p:txBody>
          <a:bodyPr/>
          <a:lstStyle>
            <a:lvl1pPr algn="l">
              <a:defRPr b="1">
                <a:solidFill>
                  <a:schemeClr val="tx1"/>
                </a:solidFill>
                <a:latin typeface="Helvetica"/>
                <a:ea typeface="Helvetica"/>
                <a:cs typeface="Helvetica"/>
                <a:sym typeface="Helvetica"/>
              </a:defRPr>
            </a:lvl1pPr>
          </a:lstStyle>
          <a:p>
            <a:r>
              <a:rPr dirty="0"/>
              <a:t>Title Text</a:t>
            </a:r>
          </a:p>
        </p:txBody>
      </p:sp>
      <p:sp>
        <p:nvSpPr>
          <p:cNvPr id="57" name="Body Level One…"/>
          <p:cNvSpPr>
            <a:spLocks noGrp="1"/>
          </p:cNvSpPr>
          <p:nvPr>
            <p:ph type="body" idx="1"/>
          </p:nvPr>
        </p:nvSpPr>
        <p:spPr>
          <a:prstGeom prst="rect">
            <a:avLst/>
          </a:prstGeom>
        </p:spPr>
        <p:txBody>
          <a:bodyPr anchor="t"/>
          <a:lstStyle>
            <a:lvl1pPr>
              <a:defRPr sz="5000">
                <a:latin typeface="Helvetica"/>
                <a:ea typeface="Helvetica"/>
                <a:cs typeface="Helvetica"/>
                <a:sym typeface="Helvetica"/>
              </a:defRPr>
            </a:lvl1pPr>
            <a:lvl2pPr>
              <a:defRPr sz="5000">
                <a:latin typeface="Helvetica"/>
                <a:ea typeface="Helvetica"/>
                <a:cs typeface="Helvetica"/>
                <a:sym typeface="Helvetica"/>
              </a:defRPr>
            </a:lvl2pPr>
            <a:lvl3pPr>
              <a:defRPr sz="5000">
                <a:latin typeface="Helvetica"/>
                <a:ea typeface="Helvetica"/>
                <a:cs typeface="Helvetica"/>
                <a:sym typeface="Helvetica"/>
              </a:defRPr>
            </a:lvl3pPr>
            <a:lvl4pPr>
              <a:defRPr sz="5000">
                <a:latin typeface="Helvetica"/>
                <a:ea typeface="Helvetica"/>
                <a:cs typeface="Helvetica"/>
                <a:sym typeface="Helvetica"/>
              </a:defRPr>
            </a:lvl4pPr>
            <a:lvl5pPr>
              <a:defRPr sz="5000">
                <a:latin typeface="Helvetica"/>
                <a:ea typeface="Helvetica"/>
                <a:cs typeface="Helvetica"/>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6061394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5360" y="3029939"/>
            <a:ext cx="11054080" cy="2090702"/>
          </a:xfrm>
        </p:spPr>
        <p:txBody>
          <a:bodyPr/>
          <a:lstStyle/>
          <a:p>
            <a:r>
              <a:rPr lang="en-US"/>
              <a:t>Click to edit Master title style</a:t>
            </a:r>
          </a:p>
        </p:txBody>
      </p:sp>
      <p:sp>
        <p:nvSpPr>
          <p:cNvPr id="3" name="Subtitle 2"/>
          <p:cNvSpPr>
            <a:spLocks noGrp="1"/>
          </p:cNvSpPr>
          <p:nvPr>
            <p:ph type="subTitle" idx="1"/>
          </p:nvPr>
        </p:nvSpPr>
        <p:spPr>
          <a:xfrm>
            <a:off x="1950720" y="5527040"/>
            <a:ext cx="9103360" cy="2492587"/>
          </a:xfrm>
        </p:spPr>
        <p:txBody>
          <a:bodyPr/>
          <a:lstStyle>
            <a:lvl1pPr marL="0" indent="0" algn="l">
              <a:buNone/>
              <a:defRPr>
                <a:solidFill>
                  <a:schemeClr val="tx1">
                    <a:tint val="75000"/>
                  </a:schemeClr>
                </a:solidFill>
              </a:defRPr>
            </a:lvl1pPr>
            <a:lvl2pPr marL="650230" indent="0" algn="ctr">
              <a:buNone/>
              <a:defRPr>
                <a:solidFill>
                  <a:schemeClr val="tx1">
                    <a:tint val="75000"/>
                  </a:schemeClr>
                </a:solidFill>
              </a:defRPr>
            </a:lvl2pPr>
            <a:lvl3pPr marL="1300460" indent="0" algn="ctr">
              <a:buNone/>
              <a:defRPr>
                <a:solidFill>
                  <a:schemeClr val="tx1">
                    <a:tint val="75000"/>
                  </a:schemeClr>
                </a:solidFill>
              </a:defRPr>
            </a:lvl3pPr>
            <a:lvl4pPr marL="1950690" indent="0" algn="ctr">
              <a:buNone/>
              <a:defRPr>
                <a:solidFill>
                  <a:schemeClr val="tx1">
                    <a:tint val="75000"/>
                  </a:schemeClr>
                </a:solidFill>
              </a:defRPr>
            </a:lvl4pPr>
            <a:lvl5pPr marL="2600919" indent="0" algn="ctr">
              <a:buNone/>
              <a:defRPr>
                <a:solidFill>
                  <a:schemeClr val="tx1">
                    <a:tint val="75000"/>
                  </a:schemeClr>
                </a:solidFill>
              </a:defRPr>
            </a:lvl5pPr>
            <a:lvl6pPr marL="3251149" indent="0" algn="ctr">
              <a:buNone/>
              <a:defRPr>
                <a:solidFill>
                  <a:schemeClr val="tx1">
                    <a:tint val="75000"/>
                  </a:schemeClr>
                </a:solidFill>
              </a:defRPr>
            </a:lvl6pPr>
            <a:lvl7pPr marL="3901379" indent="0" algn="ctr">
              <a:buNone/>
              <a:defRPr>
                <a:solidFill>
                  <a:schemeClr val="tx1">
                    <a:tint val="75000"/>
                  </a:schemeClr>
                </a:solidFill>
              </a:defRPr>
            </a:lvl7pPr>
            <a:lvl8pPr marL="4551609" indent="0" algn="ctr">
              <a:buNone/>
              <a:defRPr>
                <a:solidFill>
                  <a:schemeClr val="tx1">
                    <a:tint val="75000"/>
                  </a:schemeClr>
                </a:solidFill>
              </a:defRPr>
            </a:lvl8pPr>
            <a:lvl9pPr marL="5201839"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9490281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p:cNvCxnSpPr/>
          <p:nvPr userDrawn="1"/>
        </p:nvCxnSpPr>
        <p:spPr>
          <a:xfrm>
            <a:off x="650240" y="1263508"/>
            <a:ext cx="12354560" cy="0"/>
          </a:xfrm>
          <a:prstGeom prst="line">
            <a:avLst/>
          </a:prstGeom>
          <a:ln w="12700" cap="flat" cmpd="sng">
            <a:solidFill>
              <a:schemeClr val="tx1">
                <a:lumMod val="50000"/>
                <a:lumOff val="50000"/>
              </a:schemeClr>
            </a:solidFill>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703062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290" y="6267592"/>
            <a:ext cx="11054080" cy="1937173"/>
          </a:xfrm>
        </p:spPr>
        <p:txBody>
          <a:bodyPr anchor="t"/>
          <a:lstStyle>
            <a:lvl1pPr algn="l">
              <a:defRPr sz="5689" b="1" cap="all"/>
            </a:lvl1pPr>
          </a:lstStyle>
          <a:p>
            <a:r>
              <a:rPr lang="en-US"/>
              <a:t>Click to edit Master title style</a:t>
            </a:r>
          </a:p>
        </p:txBody>
      </p:sp>
      <p:sp>
        <p:nvSpPr>
          <p:cNvPr id="3" name="Text Placeholder 2"/>
          <p:cNvSpPr>
            <a:spLocks noGrp="1"/>
          </p:cNvSpPr>
          <p:nvPr>
            <p:ph type="body" idx="1"/>
          </p:nvPr>
        </p:nvSpPr>
        <p:spPr>
          <a:xfrm>
            <a:off x="1027290" y="4133993"/>
            <a:ext cx="11054080" cy="2133599"/>
          </a:xfrm>
        </p:spPr>
        <p:txBody>
          <a:bodyPr anchor="b"/>
          <a:lstStyle>
            <a:lvl1pPr marL="0" indent="0">
              <a:buNone/>
              <a:defRPr sz="2844">
                <a:solidFill>
                  <a:schemeClr val="tx1">
                    <a:tint val="75000"/>
                  </a:schemeClr>
                </a:solidFill>
              </a:defRPr>
            </a:lvl1pPr>
            <a:lvl2pPr marL="650230" indent="0">
              <a:buNone/>
              <a:defRPr sz="2560">
                <a:solidFill>
                  <a:schemeClr val="tx1">
                    <a:tint val="75000"/>
                  </a:schemeClr>
                </a:solidFill>
              </a:defRPr>
            </a:lvl2pPr>
            <a:lvl3pPr marL="1300460" indent="0">
              <a:buNone/>
              <a:defRPr sz="2276">
                <a:solidFill>
                  <a:schemeClr val="tx1">
                    <a:tint val="75000"/>
                  </a:schemeClr>
                </a:solidFill>
              </a:defRPr>
            </a:lvl3pPr>
            <a:lvl4pPr marL="1950690" indent="0">
              <a:buNone/>
              <a:defRPr sz="1991">
                <a:solidFill>
                  <a:schemeClr val="tx1">
                    <a:tint val="75000"/>
                  </a:schemeClr>
                </a:solidFill>
              </a:defRPr>
            </a:lvl4pPr>
            <a:lvl5pPr marL="2600919" indent="0">
              <a:buNone/>
              <a:defRPr sz="1991">
                <a:solidFill>
                  <a:schemeClr val="tx1">
                    <a:tint val="75000"/>
                  </a:schemeClr>
                </a:solidFill>
              </a:defRPr>
            </a:lvl5pPr>
            <a:lvl6pPr marL="3251149" indent="0">
              <a:buNone/>
              <a:defRPr sz="1991">
                <a:solidFill>
                  <a:schemeClr val="tx1">
                    <a:tint val="75000"/>
                  </a:schemeClr>
                </a:solidFill>
              </a:defRPr>
            </a:lvl6pPr>
            <a:lvl7pPr marL="3901379" indent="0">
              <a:buNone/>
              <a:defRPr sz="1991">
                <a:solidFill>
                  <a:schemeClr val="tx1">
                    <a:tint val="75000"/>
                  </a:schemeClr>
                </a:solidFill>
              </a:defRPr>
            </a:lvl7pPr>
            <a:lvl8pPr marL="4551609" indent="0">
              <a:buNone/>
              <a:defRPr sz="1991">
                <a:solidFill>
                  <a:schemeClr val="tx1">
                    <a:tint val="75000"/>
                  </a:schemeClr>
                </a:solidFill>
              </a:defRPr>
            </a:lvl8pPr>
            <a:lvl9pPr marL="5201839" indent="0">
              <a:buNone/>
              <a:defRPr sz="1991">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250492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50240" y="2275841"/>
            <a:ext cx="5743787" cy="6436925"/>
          </a:xfrm>
        </p:spPr>
        <p:txBody>
          <a:bodyPr/>
          <a:lstStyle>
            <a:lvl1pPr>
              <a:defRPr sz="3982"/>
            </a:lvl1pPr>
            <a:lvl2pPr>
              <a:defRPr sz="3413"/>
            </a:lvl2pPr>
            <a:lvl3pPr>
              <a:defRPr sz="2844"/>
            </a:lvl3pPr>
            <a:lvl4pPr>
              <a:defRPr sz="2560"/>
            </a:lvl4pPr>
            <a:lvl5pPr>
              <a:defRPr sz="2560"/>
            </a:lvl5pPr>
            <a:lvl6pPr>
              <a:defRPr sz="2560"/>
            </a:lvl6pPr>
            <a:lvl7pPr>
              <a:defRPr sz="2560"/>
            </a:lvl7pPr>
            <a:lvl8pPr>
              <a:defRPr sz="2560"/>
            </a:lvl8pPr>
            <a:lvl9pPr>
              <a:defRPr sz="256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10773" y="2275841"/>
            <a:ext cx="5743787" cy="6436925"/>
          </a:xfrm>
        </p:spPr>
        <p:txBody>
          <a:bodyPr/>
          <a:lstStyle>
            <a:lvl1pPr>
              <a:defRPr sz="3982"/>
            </a:lvl1pPr>
            <a:lvl2pPr>
              <a:defRPr sz="3413"/>
            </a:lvl2pPr>
            <a:lvl3pPr>
              <a:defRPr sz="2844"/>
            </a:lvl3pPr>
            <a:lvl4pPr>
              <a:defRPr sz="2560"/>
            </a:lvl4pPr>
            <a:lvl5pPr>
              <a:defRPr sz="2560"/>
            </a:lvl5pPr>
            <a:lvl6pPr>
              <a:defRPr sz="2560"/>
            </a:lvl6pPr>
            <a:lvl7pPr>
              <a:defRPr sz="2560"/>
            </a:lvl7pPr>
            <a:lvl8pPr>
              <a:defRPr sz="2560"/>
            </a:lvl8pPr>
            <a:lvl9pPr>
              <a:defRPr sz="256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p:cNvCxnSpPr/>
          <p:nvPr userDrawn="1"/>
        </p:nvCxnSpPr>
        <p:spPr>
          <a:xfrm>
            <a:off x="650240" y="1247936"/>
            <a:ext cx="12354560" cy="0"/>
          </a:xfrm>
          <a:prstGeom prst="line">
            <a:avLst/>
          </a:prstGeom>
          <a:ln w="12700" cap="flat" cmpd="sng">
            <a:solidFill>
              <a:schemeClr val="tx1">
                <a:lumMod val="50000"/>
                <a:lumOff val="50000"/>
              </a:schemeClr>
            </a:solidFill>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653885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50240" y="2183272"/>
            <a:ext cx="5746045" cy="909884"/>
          </a:xfrm>
        </p:spPr>
        <p:txBody>
          <a:bodyPr anchor="b"/>
          <a:lstStyle>
            <a:lvl1pPr marL="0" indent="0">
              <a:buNone/>
              <a:defRPr sz="3413" b="1"/>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Edit Master text styles</a:t>
            </a:r>
          </a:p>
        </p:txBody>
      </p:sp>
      <p:sp>
        <p:nvSpPr>
          <p:cNvPr id="4" name="Content Placeholder 3"/>
          <p:cNvSpPr>
            <a:spLocks noGrp="1"/>
          </p:cNvSpPr>
          <p:nvPr>
            <p:ph sz="half" idx="2"/>
          </p:nvPr>
        </p:nvSpPr>
        <p:spPr>
          <a:xfrm>
            <a:off x="650240" y="3093155"/>
            <a:ext cx="5746045" cy="5619610"/>
          </a:xfrm>
        </p:spPr>
        <p:txBody>
          <a:bodyPr/>
          <a:lstStyle>
            <a:lvl1pPr>
              <a:defRPr sz="3413"/>
            </a:lvl1pPr>
            <a:lvl2pPr>
              <a:defRPr sz="2844"/>
            </a:lvl2pPr>
            <a:lvl3pPr>
              <a:defRPr sz="2560"/>
            </a:lvl3pPr>
            <a:lvl4pPr>
              <a:defRPr sz="2276"/>
            </a:lvl4pPr>
            <a:lvl5pPr>
              <a:defRPr sz="2276"/>
            </a:lvl5pPr>
            <a:lvl6pPr>
              <a:defRPr sz="2276"/>
            </a:lvl6pPr>
            <a:lvl7pPr>
              <a:defRPr sz="2276"/>
            </a:lvl7pPr>
            <a:lvl8pPr>
              <a:defRPr sz="2276"/>
            </a:lvl8pPr>
            <a:lvl9pPr>
              <a:defRPr sz="2276"/>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606259" y="2183272"/>
            <a:ext cx="5748302" cy="909884"/>
          </a:xfrm>
        </p:spPr>
        <p:txBody>
          <a:bodyPr anchor="b"/>
          <a:lstStyle>
            <a:lvl1pPr marL="0" indent="0">
              <a:buNone/>
              <a:defRPr sz="3413" b="1"/>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Edit Master text styles</a:t>
            </a:r>
          </a:p>
        </p:txBody>
      </p:sp>
      <p:sp>
        <p:nvSpPr>
          <p:cNvPr id="6" name="Content Placeholder 5"/>
          <p:cNvSpPr>
            <a:spLocks noGrp="1"/>
          </p:cNvSpPr>
          <p:nvPr>
            <p:ph sz="quarter" idx="4"/>
          </p:nvPr>
        </p:nvSpPr>
        <p:spPr>
          <a:xfrm>
            <a:off x="6606259" y="3093155"/>
            <a:ext cx="5748302" cy="5619610"/>
          </a:xfrm>
        </p:spPr>
        <p:txBody>
          <a:bodyPr/>
          <a:lstStyle>
            <a:lvl1pPr>
              <a:defRPr sz="3413"/>
            </a:lvl1pPr>
            <a:lvl2pPr>
              <a:defRPr sz="2844"/>
            </a:lvl2pPr>
            <a:lvl3pPr>
              <a:defRPr sz="2560"/>
            </a:lvl3pPr>
            <a:lvl4pPr>
              <a:defRPr sz="2276"/>
            </a:lvl4pPr>
            <a:lvl5pPr>
              <a:defRPr sz="2276"/>
            </a:lvl5pPr>
            <a:lvl6pPr>
              <a:defRPr sz="2276"/>
            </a:lvl6pPr>
            <a:lvl7pPr>
              <a:defRPr sz="2276"/>
            </a:lvl7pPr>
            <a:lvl8pPr>
              <a:defRPr sz="2276"/>
            </a:lvl8pPr>
            <a:lvl9pPr>
              <a:defRPr sz="2276"/>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9" name="Straight Connector 8"/>
          <p:cNvCxnSpPr/>
          <p:nvPr userDrawn="1"/>
        </p:nvCxnSpPr>
        <p:spPr>
          <a:xfrm>
            <a:off x="650240" y="1247936"/>
            <a:ext cx="12354560" cy="0"/>
          </a:xfrm>
          <a:prstGeom prst="line">
            <a:avLst/>
          </a:prstGeom>
          <a:ln w="12700" cap="flat" cmpd="sng">
            <a:solidFill>
              <a:schemeClr val="tx1">
                <a:lumMod val="50000"/>
                <a:lumOff val="50000"/>
              </a:schemeClr>
            </a:solidFill>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007230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cxnSp>
        <p:nvCxnSpPr>
          <p:cNvPr id="4" name="Straight Connector 3"/>
          <p:cNvCxnSpPr/>
          <p:nvPr userDrawn="1"/>
        </p:nvCxnSpPr>
        <p:spPr>
          <a:xfrm>
            <a:off x="650240" y="1247936"/>
            <a:ext cx="12354560" cy="0"/>
          </a:xfrm>
          <a:prstGeom prst="line">
            <a:avLst/>
          </a:prstGeom>
          <a:ln w="12700" cap="flat" cmpd="sng">
            <a:solidFill>
              <a:schemeClr val="tx1">
                <a:lumMod val="50000"/>
                <a:lumOff val="50000"/>
              </a:schemeClr>
            </a:solidFill>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140774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996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2276"/>
              </a:spcBef>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3D41FC-42E6-D348-9D03-9873FB316FD5}" type="datetime1">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7263324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241" y="388338"/>
            <a:ext cx="4278490" cy="1652693"/>
          </a:xfrm>
        </p:spPr>
        <p:txBody>
          <a:bodyPr anchor="b"/>
          <a:lstStyle>
            <a:lvl1pPr algn="l">
              <a:defRPr sz="2844" b="1"/>
            </a:lvl1pPr>
          </a:lstStyle>
          <a:p>
            <a:r>
              <a:rPr lang="en-US"/>
              <a:t>Click to edit Master title style</a:t>
            </a:r>
          </a:p>
        </p:txBody>
      </p:sp>
      <p:sp>
        <p:nvSpPr>
          <p:cNvPr id="3" name="Content Placeholder 2"/>
          <p:cNvSpPr>
            <a:spLocks noGrp="1"/>
          </p:cNvSpPr>
          <p:nvPr>
            <p:ph idx="1"/>
          </p:nvPr>
        </p:nvSpPr>
        <p:spPr>
          <a:xfrm>
            <a:off x="5084516" y="388339"/>
            <a:ext cx="7270044" cy="8324427"/>
          </a:xfrm>
        </p:spPr>
        <p:txBody>
          <a:bodyPr/>
          <a:lstStyle>
            <a:lvl1pPr>
              <a:defRPr sz="4551"/>
            </a:lvl1pPr>
            <a:lvl2pPr>
              <a:defRPr sz="3982"/>
            </a:lvl2pPr>
            <a:lvl3pPr>
              <a:defRPr sz="3413"/>
            </a:lvl3pPr>
            <a:lvl4pPr>
              <a:defRPr sz="2844"/>
            </a:lvl4pPr>
            <a:lvl5pPr>
              <a:defRPr sz="2844"/>
            </a:lvl5pPr>
            <a:lvl6pPr>
              <a:defRPr sz="2844"/>
            </a:lvl6pPr>
            <a:lvl7pPr>
              <a:defRPr sz="2844"/>
            </a:lvl7pPr>
            <a:lvl8pPr>
              <a:defRPr sz="2844"/>
            </a:lvl8pPr>
            <a:lvl9pPr>
              <a:defRPr sz="2844"/>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50241" y="2041032"/>
            <a:ext cx="4278490" cy="6671734"/>
          </a:xfrm>
        </p:spPr>
        <p:txBody>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Edit Master text styles</a:t>
            </a:r>
          </a:p>
        </p:txBody>
      </p:sp>
    </p:spTree>
    <p:extLst>
      <p:ext uri="{BB962C8B-B14F-4D97-AF65-F5344CB8AC3E}">
        <p14:creationId xmlns:p14="http://schemas.microsoft.com/office/powerpoint/2010/main" val="34704980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032" y="6827520"/>
            <a:ext cx="7802880" cy="806027"/>
          </a:xfrm>
        </p:spPr>
        <p:txBody>
          <a:bodyPr anchor="b"/>
          <a:lstStyle>
            <a:lvl1pPr algn="l">
              <a:defRPr sz="2844" b="1"/>
            </a:lvl1pPr>
          </a:lstStyle>
          <a:p>
            <a:r>
              <a:rPr lang="en-US"/>
              <a:t>Click to edit Master title style</a:t>
            </a:r>
          </a:p>
        </p:txBody>
      </p:sp>
      <p:sp>
        <p:nvSpPr>
          <p:cNvPr id="3" name="Picture Placeholder 2"/>
          <p:cNvSpPr>
            <a:spLocks noGrp="1"/>
          </p:cNvSpPr>
          <p:nvPr>
            <p:ph type="pic" idx="1"/>
          </p:nvPr>
        </p:nvSpPr>
        <p:spPr>
          <a:xfrm>
            <a:off x="2549032" y="871502"/>
            <a:ext cx="7802880" cy="5852160"/>
          </a:xfrm>
        </p:spPr>
        <p:txBody>
          <a:bodyPr rtlCol="0">
            <a:normAutofit/>
          </a:bodyPr>
          <a:lstStyle>
            <a:lvl1pPr marL="0" indent="0">
              <a:buNone/>
              <a:defRPr sz="4551"/>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pPr lvl="0"/>
            <a:r>
              <a:rPr lang="en-US" noProof="0"/>
              <a:t>Click icon to add picture</a:t>
            </a:r>
          </a:p>
        </p:txBody>
      </p:sp>
      <p:sp>
        <p:nvSpPr>
          <p:cNvPr id="4" name="Text Placeholder 3"/>
          <p:cNvSpPr>
            <a:spLocks noGrp="1"/>
          </p:cNvSpPr>
          <p:nvPr>
            <p:ph type="body" sz="half" idx="2"/>
          </p:nvPr>
        </p:nvSpPr>
        <p:spPr>
          <a:xfrm>
            <a:off x="2549032" y="7633547"/>
            <a:ext cx="7802880" cy="1144693"/>
          </a:xfrm>
        </p:spPr>
        <p:txBody>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Edit Master text styles</a:t>
            </a:r>
          </a:p>
        </p:txBody>
      </p:sp>
    </p:spTree>
    <p:extLst>
      <p:ext uri="{BB962C8B-B14F-4D97-AF65-F5344CB8AC3E}">
        <p14:creationId xmlns:p14="http://schemas.microsoft.com/office/powerpoint/2010/main" val="27589147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5324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28480" y="390597"/>
            <a:ext cx="2926080" cy="83221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50240" y="390597"/>
            <a:ext cx="8561493" cy="832216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08827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5360" y="3029939"/>
            <a:ext cx="11054080" cy="2090702"/>
          </a:xfrm>
        </p:spPr>
        <p:txBody>
          <a:bodyPr/>
          <a:lstStyle>
            <a:lvl1pPr>
              <a:defRPr b="1">
                <a:latin typeface="Helvetica Neue" charset="0"/>
                <a:ea typeface="Helvetica Neue" charset="0"/>
                <a:cs typeface="Helvetica Neue" charset="0"/>
              </a:defRPr>
            </a:lvl1pPr>
          </a:lstStyle>
          <a:p>
            <a:r>
              <a:rPr lang="en-US"/>
              <a:t>Click to edit Master title style</a:t>
            </a:r>
          </a:p>
        </p:txBody>
      </p:sp>
      <p:sp>
        <p:nvSpPr>
          <p:cNvPr id="3" name="Subtitle 2"/>
          <p:cNvSpPr>
            <a:spLocks noGrp="1"/>
          </p:cNvSpPr>
          <p:nvPr>
            <p:ph type="subTitle" idx="1"/>
          </p:nvPr>
        </p:nvSpPr>
        <p:spPr>
          <a:xfrm>
            <a:off x="1950720" y="5527040"/>
            <a:ext cx="9103360" cy="2492587"/>
          </a:xfrm>
        </p:spPr>
        <p:txBody>
          <a:bodyPr/>
          <a:lstStyle>
            <a:lvl1pPr marL="0" indent="0" algn="ctr">
              <a:buNone/>
              <a:defRPr>
                <a:solidFill>
                  <a:schemeClr val="tx1">
                    <a:tint val="75000"/>
                  </a:schemeClr>
                </a:solidFill>
              </a:defRPr>
            </a:lvl1pPr>
            <a:lvl2pPr marL="650230" indent="0" algn="ctr">
              <a:buNone/>
              <a:defRPr>
                <a:solidFill>
                  <a:schemeClr val="tx1">
                    <a:tint val="75000"/>
                  </a:schemeClr>
                </a:solidFill>
              </a:defRPr>
            </a:lvl2pPr>
            <a:lvl3pPr marL="1300460" indent="0" algn="ctr">
              <a:buNone/>
              <a:defRPr>
                <a:solidFill>
                  <a:schemeClr val="tx1">
                    <a:tint val="75000"/>
                  </a:schemeClr>
                </a:solidFill>
              </a:defRPr>
            </a:lvl3pPr>
            <a:lvl4pPr marL="1950690" indent="0" algn="ctr">
              <a:buNone/>
              <a:defRPr>
                <a:solidFill>
                  <a:schemeClr val="tx1">
                    <a:tint val="75000"/>
                  </a:schemeClr>
                </a:solidFill>
              </a:defRPr>
            </a:lvl4pPr>
            <a:lvl5pPr marL="2600919" indent="0" algn="ctr">
              <a:buNone/>
              <a:defRPr>
                <a:solidFill>
                  <a:schemeClr val="tx1">
                    <a:tint val="75000"/>
                  </a:schemeClr>
                </a:solidFill>
              </a:defRPr>
            </a:lvl5pPr>
            <a:lvl6pPr marL="3251149" indent="0" algn="ctr">
              <a:buNone/>
              <a:defRPr>
                <a:solidFill>
                  <a:schemeClr val="tx1">
                    <a:tint val="75000"/>
                  </a:schemeClr>
                </a:solidFill>
              </a:defRPr>
            </a:lvl6pPr>
            <a:lvl7pPr marL="3901379" indent="0" algn="ctr">
              <a:buNone/>
              <a:defRPr>
                <a:solidFill>
                  <a:schemeClr val="tx1">
                    <a:tint val="75000"/>
                  </a:schemeClr>
                </a:solidFill>
              </a:defRPr>
            </a:lvl7pPr>
            <a:lvl8pPr marL="4551609" indent="0" algn="ctr">
              <a:buNone/>
              <a:defRPr>
                <a:solidFill>
                  <a:schemeClr val="tx1">
                    <a:tint val="75000"/>
                  </a:schemeClr>
                </a:solidFill>
              </a:defRPr>
            </a:lvl8pPr>
            <a:lvl9pPr marL="5201839"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915170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Title Slide">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75360" y="3029939"/>
            <a:ext cx="11054080" cy="3504974"/>
          </a:xfrm>
        </p:spPr>
        <p:txBody>
          <a:bodyPr/>
          <a:lstStyle>
            <a:lvl1pPr>
              <a:defRPr b="1">
                <a:latin typeface="Helvetica Neue" charset="0"/>
                <a:ea typeface="Helvetica Neue" charset="0"/>
                <a:cs typeface="Helvetica Neue" charset="0"/>
              </a:defRPr>
            </a:lvl1pPr>
          </a:lstStyle>
          <a:p>
            <a:r>
              <a:rPr lang="en-US"/>
              <a:t>Click to edit Master title style</a:t>
            </a:r>
          </a:p>
        </p:txBody>
      </p:sp>
    </p:spTree>
    <p:extLst>
      <p:ext uri="{BB962C8B-B14F-4D97-AF65-F5344CB8AC3E}">
        <p14:creationId xmlns:p14="http://schemas.microsoft.com/office/powerpoint/2010/main" val="147317865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Title Slide">
    <p:bg>
      <p:bgPr>
        <a:solidFill>
          <a:srgbClr val="7030A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75360" y="3029939"/>
            <a:ext cx="11054080" cy="4090190"/>
          </a:xfrm>
        </p:spPr>
        <p:txBody>
          <a:bodyPr/>
          <a:lstStyle>
            <a:lvl1pPr>
              <a:defRPr b="1">
                <a:latin typeface="Helvetica Neue" charset="0"/>
                <a:ea typeface="Helvetica Neue" charset="0"/>
                <a:cs typeface="Helvetica Neue" charset="0"/>
              </a:defRPr>
            </a:lvl1pPr>
          </a:lstStyle>
          <a:p>
            <a:r>
              <a:rPr lang="en-US"/>
              <a:t>Click to edit Master title style</a:t>
            </a:r>
          </a:p>
        </p:txBody>
      </p:sp>
    </p:spTree>
    <p:extLst>
      <p:ext uri="{BB962C8B-B14F-4D97-AF65-F5344CB8AC3E}">
        <p14:creationId xmlns:p14="http://schemas.microsoft.com/office/powerpoint/2010/main" val="16928480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b="1">
                <a:latin typeface="Helvetica Neue" charset="0"/>
                <a:ea typeface="Helvetica Neue" charset="0"/>
                <a:cs typeface="Helvetica Neue" charset="0"/>
              </a:defRPr>
            </a:lvl1p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spcBef>
                <a:spcPts val="3413"/>
              </a:spcBef>
              <a:spcAft>
                <a:spcPts val="0"/>
              </a:spcAft>
              <a:defRPr sz="3982">
                <a:latin typeface="Helvetica Neue" charset="0"/>
                <a:ea typeface="Helvetica Neue" charset="0"/>
                <a:cs typeface="Helvetica Neue" charset="0"/>
              </a:defRPr>
            </a:lvl1pPr>
            <a:lvl2pPr marL="1170414" indent="-650230">
              <a:spcBef>
                <a:spcPts val="1707"/>
              </a:spcBef>
              <a:spcAft>
                <a:spcPts val="0"/>
              </a:spcAft>
              <a:buFont typeface="ArialMT" charset="0"/>
              <a:buChar char="—"/>
              <a:defRPr sz="3982">
                <a:latin typeface="Helvetica Neue" charset="0"/>
                <a:ea typeface="Helvetica Neue" charset="0"/>
                <a:cs typeface="Helvetica Neue" charset="0"/>
              </a:defRPr>
            </a:lvl2pPr>
            <a:lvl3pPr>
              <a:spcBef>
                <a:spcPts val="0"/>
              </a:spcBef>
              <a:spcAft>
                <a:spcPts val="2560"/>
              </a:spcAft>
              <a:defRPr sz="3982">
                <a:latin typeface="Helvetica Neue" charset="0"/>
                <a:ea typeface="Helvetica Neue" charset="0"/>
                <a:cs typeface="Helvetica Neue" charset="0"/>
              </a:defRPr>
            </a:lvl3pPr>
            <a:lvl4pPr>
              <a:spcBef>
                <a:spcPts val="0"/>
              </a:spcBef>
              <a:spcAft>
                <a:spcPts val="2560"/>
              </a:spcAft>
              <a:defRPr sz="3982">
                <a:latin typeface="Helvetica Neue" charset="0"/>
                <a:ea typeface="Helvetica Neue" charset="0"/>
                <a:cs typeface="Helvetica Neue" charset="0"/>
              </a:defRPr>
            </a:lvl4pPr>
            <a:lvl5pPr>
              <a:spcBef>
                <a:spcPts val="0"/>
              </a:spcBef>
              <a:spcAft>
                <a:spcPts val="2560"/>
              </a:spcAft>
              <a:defRPr sz="3982">
                <a:latin typeface="Helvetica Neue" charset="0"/>
                <a:ea typeface="Helvetica Neue" charset="0"/>
                <a:cs typeface="Helvetica Neue"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Helvetica Neue" charset="0"/>
                <a:ea typeface="Helvetica Neue" charset="0"/>
                <a:cs typeface="Helvetica Neue" charset="0"/>
              </a:defRPr>
            </a:lvl1pPr>
          </a:lstStyle>
          <a:p>
            <a:fld id="{5F3D41FC-42E6-D348-9D03-9873FB316FD5}" type="datetime1">
              <a:rPr lang="en-US" smtClean="0"/>
              <a:t>12/3/18</a:t>
            </a:fld>
            <a:endParaRPr lang="en-US"/>
          </a:p>
        </p:txBody>
      </p:sp>
      <p:sp>
        <p:nvSpPr>
          <p:cNvPr id="5" name="Footer Placeholder 4"/>
          <p:cNvSpPr>
            <a:spLocks noGrp="1"/>
          </p:cNvSpPr>
          <p:nvPr>
            <p:ph type="ftr" sz="quarter" idx="11"/>
          </p:nvPr>
        </p:nvSpPr>
        <p:spPr/>
        <p:txBody>
          <a:bodyPr/>
          <a:lstStyle>
            <a:lvl1pPr>
              <a:defRPr>
                <a:latin typeface="Helvetica Neue" charset="0"/>
                <a:ea typeface="Helvetica Neue" charset="0"/>
                <a:cs typeface="Helvetica Neue" charset="0"/>
              </a:defRPr>
            </a:lvl1pPr>
          </a:lstStyle>
          <a:p>
            <a:endParaRPr lang="en-US"/>
          </a:p>
        </p:txBody>
      </p:sp>
      <p:sp>
        <p:nvSpPr>
          <p:cNvPr id="6" name="Slide Number Placeholder 5"/>
          <p:cNvSpPr>
            <a:spLocks noGrp="1"/>
          </p:cNvSpPr>
          <p:nvPr>
            <p:ph type="sldNum" sz="quarter" idx="12"/>
          </p:nvPr>
        </p:nvSpPr>
        <p:spPr/>
        <p:txBody>
          <a:bodyPr/>
          <a:lstStyle>
            <a:lvl1pPr>
              <a:defRPr>
                <a:latin typeface="Helvetica Neue" charset="0"/>
                <a:ea typeface="Helvetica Neue" charset="0"/>
                <a:cs typeface="Helvetica Neue" charset="0"/>
              </a:defRPr>
            </a:lvl1pPr>
          </a:lstStyle>
          <a:p>
            <a:fld id="{86CB4B4D-7CA3-9044-876B-883B54F8677D}" type="slidenum">
              <a:rPr lang="en-US" smtClean="0"/>
              <a:t>‹#›</a:t>
            </a:fld>
            <a:endParaRPr lang="en-US"/>
          </a:p>
        </p:txBody>
      </p:sp>
    </p:spTree>
    <p:extLst>
      <p:ext uri="{BB962C8B-B14F-4D97-AF65-F5344CB8AC3E}">
        <p14:creationId xmlns:p14="http://schemas.microsoft.com/office/powerpoint/2010/main" val="9897863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Title and Content">
    <p:bg>
      <p:bgPr>
        <a:solidFill>
          <a:schemeClr val="bg1">
            <a:lumMod val="65000"/>
            <a:lumOff val="3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3004800" cy="684462"/>
          </a:xfrm>
          <a:solidFill>
            <a:schemeClr val="bg1"/>
          </a:solidFill>
        </p:spPr>
        <p:txBody>
          <a:bodyPr>
            <a:noAutofit/>
          </a:bodyPr>
          <a:lstStyle>
            <a:lvl1pPr algn="l">
              <a:defRPr sz="3413" b="1">
                <a:latin typeface="Helvetica Neue" charset="0"/>
                <a:ea typeface="Helvetica Neue" charset="0"/>
                <a:cs typeface="Helvetica Neue" charset="0"/>
              </a:defRPr>
            </a:lvl1pPr>
          </a:lstStyle>
          <a:p>
            <a:r>
              <a:rPr lang="en-US"/>
              <a:t>Click to edit Master title style</a:t>
            </a:r>
            <a:endParaRPr lang="en-US" dirty="0"/>
          </a:p>
        </p:txBody>
      </p:sp>
    </p:spTree>
    <p:extLst>
      <p:ext uri="{BB962C8B-B14F-4D97-AF65-F5344CB8AC3E}">
        <p14:creationId xmlns:p14="http://schemas.microsoft.com/office/powerpoint/2010/main" val="8327702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b="1">
                <a:latin typeface="Helvetica Neue" charset="0"/>
                <a:ea typeface="Helvetica Neue" charset="0"/>
                <a:cs typeface="Helvetica Neue" charset="0"/>
              </a:defRPr>
            </a:lvl1pPr>
          </a:lstStyle>
          <a:p>
            <a:r>
              <a:rPr lang="en-US"/>
              <a:t>Click to edit Master title style</a:t>
            </a:r>
          </a:p>
        </p:txBody>
      </p:sp>
      <p:sp>
        <p:nvSpPr>
          <p:cNvPr id="3" name="Content Placeholder 2"/>
          <p:cNvSpPr>
            <a:spLocks noGrp="1"/>
          </p:cNvSpPr>
          <p:nvPr>
            <p:ph sz="half" idx="1"/>
          </p:nvPr>
        </p:nvSpPr>
        <p:spPr>
          <a:xfrm>
            <a:off x="650240" y="2275840"/>
            <a:ext cx="5743787" cy="7087616"/>
          </a:xfrm>
        </p:spPr>
        <p:txBody>
          <a:bodyPr>
            <a:normAutofit/>
          </a:bodyPr>
          <a:lstStyle>
            <a:lvl1pPr>
              <a:defRPr sz="3413">
                <a:latin typeface="Helvetica Neue" charset="0"/>
                <a:ea typeface="Helvetica Neue" charset="0"/>
                <a:cs typeface="Helvetica Neue" charset="0"/>
              </a:defRPr>
            </a:lvl1pPr>
            <a:lvl2pPr>
              <a:defRPr sz="3413">
                <a:latin typeface="Helvetica Neue" charset="0"/>
                <a:ea typeface="Helvetica Neue" charset="0"/>
                <a:cs typeface="Helvetica Neue" charset="0"/>
              </a:defRPr>
            </a:lvl2pPr>
            <a:lvl3pPr>
              <a:defRPr sz="3413">
                <a:latin typeface="Helvetica Neue" charset="0"/>
                <a:ea typeface="Helvetica Neue" charset="0"/>
                <a:cs typeface="Helvetica Neue" charset="0"/>
              </a:defRPr>
            </a:lvl3pPr>
            <a:lvl4pPr>
              <a:defRPr sz="3413">
                <a:latin typeface="Helvetica Neue" charset="0"/>
                <a:ea typeface="Helvetica Neue" charset="0"/>
                <a:cs typeface="Helvetica Neue" charset="0"/>
              </a:defRPr>
            </a:lvl4pPr>
            <a:lvl5pPr>
              <a:defRPr sz="3413">
                <a:latin typeface="Helvetica Neue" charset="0"/>
                <a:ea typeface="Helvetica Neue" charset="0"/>
                <a:cs typeface="Helvetica Neue" charset="0"/>
              </a:defRPr>
            </a:lvl5pPr>
            <a:lvl6pPr>
              <a:defRPr sz="2560"/>
            </a:lvl6pPr>
            <a:lvl7pPr>
              <a:defRPr sz="2560"/>
            </a:lvl7pPr>
            <a:lvl8pPr>
              <a:defRPr sz="2560"/>
            </a:lvl8pPr>
            <a:lvl9pPr>
              <a:defRPr sz="256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10773" y="2275840"/>
            <a:ext cx="5743787" cy="7087616"/>
          </a:xfrm>
        </p:spPr>
        <p:txBody>
          <a:bodyPr>
            <a:normAutofit/>
          </a:bodyPr>
          <a:lstStyle>
            <a:lvl1pPr>
              <a:defRPr sz="3413">
                <a:latin typeface="Helvetica Neue" charset="0"/>
                <a:ea typeface="Helvetica Neue" charset="0"/>
                <a:cs typeface="Helvetica Neue" charset="0"/>
              </a:defRPr>
            </a:lvl1pPr>
            <a:lvl2pPr>
              <a:defRPr sz="3413">
                <a:latin typeface="Helvetica Neue" charset="0"/>
                <a:ea typeface="Helvetica Neue" charset="0"/>
                <a:cs typeface="Helvetica Neue" charset="0"/>
              </a:defRPr>
            </a:lvl2pPr>
            <a:lvl3pPr>
              <a:defRPr sz="3413">
                <a:latin typeface="Helvetica Neue" charset="0"/>
                <a:ea typeface="Helvetica Neue" charset="0"/>
                <a:cs typeface="Helvetica Neue" charset="0"/>
              </a:defRPr>
            </a:lvl3pPr>
            <a:lvl4pPr>
              <a:defRPr sz="3413">
                <a:latin typeface="Helvetica Neue" charset="0"/>
                <a:ea typeface="Helvetica Neue" charset="0"/>
                <a:cs typeface="Helvetica Neue" charset="0"/>
              </a:defRPr>
            </a:lvl4pPr>
            <a:lvl5pPr>
              <a:defRPr sz="3413">
                <a:latin typeface="Helvetica Neue" charset="0"/>
                <a:ea typeface="Helvetica Neue" charset="0"/>
                <a:cs typeface="Helvetica Neue" charset="0"/>
              </a:defRPr>
            </a:lvl5pPr>
            <a:lvl6pPr>
              <a:defRPr sz="2560"/>
            </a:lvl6pPr>
            <a:lvl7pPr>
              <a:defRPr sz="2560"/>
            </a:lvl7pPr>
            <a:lvl8pPr>
              <a:defRPr sz="2560"/>
            </a:lvl8pPr>
            <a:lvl9pPr>
              <a:defRPr sz="256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0581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27290" y="6267592"/>
            <a:ext cx="11054080" cy="1937173"/>
          </a:xfrm>
        </p:spPr>
        <p:txBody>
          <a:bodyPr anchor="t"/>
          <a:lstStyle>
            <a:lvl1pPr algn="l">
              <a:defRPr sz="5689" b="1" cap="all"/>
            </a:lvl1pPr>
          </a:lstStyle>
          <a:p>
            <a:r>
              <a:rPr lang="en-US"/>
              <a:t>Click to edit Master title style</a:t>
            </a:r>
          </a:p>
        </p:txBody>
      </p:sp>
      <p:sp>
        <p:nvSpPr>
          <p:cNvPr id="3" name="Text Placeholder 2"/>
          <p:cNvSpPr>
            <a:spLocks noGrp="1"/>
          </p:cNvSpPr>
          <p:nvPr>
            <p:ph type="body" idx="1"/>
          </p:nvPr>
        </p:nvSpPr>
        <p:spPr>
          <a:xfrm>
            <a:off x="1027290" y="4133993"/>
            <a:ext cx="11054080" cy="2133599"/>
          </a:xfrm>
        </p:spPr>
        <p:txBody>
          <a:bodyPr anchor="b"/>
          <a:lstStyle>
            <a:lvl1pPr marL="0" indent="0">
              <a:buNone/>
              <a:defRPr sz="2844">
                <a:solidFill>
                  <a:schemeClr val="tx1">
                    <a:tint val="75000"/>
                  </a:schemeClr>
                </a:solidFill>
              </a:defRPr>
            </a:lvl1pPr>
            <a:lvl2pPr marL="650230" indent="0">
              <a:buNone/>
              <a:defRPr sz="2560">
                <a:solidFill>
                  <a:schemeClr val="tx1">
                    <a:tint val="75000"/>
                  </a:schemeClr>
                </a:solidFill>
              </a:defRPr>
            </a:lvl2pPr>
            <a:lvl3pPr marL="1300460" indent="0">
              <a:buNone/>
              <a:defRPr sz="2276">
                <a:solidFill>
                  <a:schemeClr val="tx1">
                    <a:tint val="75000"/>
                  </a:schemeClr>
                </a:solidFill>
              </a:defRPr>
            </a:lvl3pPr>
            <a:lvl4pPr marL="1950690" indent="0">
              <a:buNone/>
              <a:defRPr sz="1991">
                <a:solidFill>
                  <a:schemeClr val="tx1">
                    <a:tint val="75000"/>
                  </a:schemeClr>
                </a:solidFill>
              </a:defRPr>
            </a:lvl4pPr>
            <a:lvl5pPr marL="2600919" indent="0">
              <a:buNone/>
              <a:defRPr sz="1991">
                <a:solidFill>
                  <a:schemeClr val="tx1">
                    <a:tint val="75000"/>
                  </a:schemeClr>
                </a:solidFill>
              </a:defRPr>
            </a:lvl5pPr>
            <a:lvl6pPr marL="3251149" indent="0">
              <a:buNone/>
              <a:defRPr sz="1991">
                <a:solidFill>
                  <a:schemeClr val="tx1">
                    <a:tint val="75000"/>
                  </a:schemeClr>
                </a:solidFill>
              </a:defRPr>
            </a:lvl6pPr>
            <a:lvl7pPr marL="3901379" indent="0">
              <a:buNone/>
              <a:defRPr sz="1991">
                <a:solidFill>
                  <a:schemeClr val="tx1">
                    <a:tint val="75000"/>
                  </a:schemeClr>
                </a:solidFill>
              </a:defRPr>
            </a:lvl7pPr>
            <a:lvl8pPr marL="4551609" indent="0">
              <a:buNone/>
              <a:defRPr sz="1991">
                <a:solidFill>
                  <a:schemeClr val="tx1">
                    <a:tint val="75000"/>
                  </a:schemeClr>
                </a:solidFill>
              </a:defRPr>
            </a:lvl8pPr>
            <a:lvl9pPr marL="5201839" indent="0">
              <a:buNone/>
              <a:defRPr sz="1991">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FF2596B-4441-1443-9450-FE9EF1F1B6CD}" type="datetime1">
              <a:t>12/3/18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7762671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FB3EB8-0200-B346-97C2-1C51417B345C}" type="datetime1">
              <a:rPr lang="en-US" smtClean="0"/>
              <a:t>12/3/18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3498259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Interstitial">
    <p:spTree>
      <p:nvGrpSpPr>
        <p:cNvPr id="1" name=""/>
        <p:cNvGrpSpPr/>
        <p:nvPr/>
      </p:nvGrpSpPr>
      <p:grpSpPr>
        <a:xfrm>
          <a:off x="0" y="0"/>
          <a:ext cx="0" cy="0"/>
          <a:chOff x="0" y="0"/>
          <a:chExt cx="0" cy="0"/>
        </a:xfrm>
      </p:grpSpPr>
      <p:sp>
        <p:nvSpPr>
          <p:cNvPr id="2" name="Title 1"/>
          <p:cNvSpPr>
            <a:spLocks noGrp="1"/>
          </p:cNvSpPr>
          <p:nvPr>
            <p:ph type="ctrTitle"/>
          </p:nvPr>
        </p:nvSpPr>
        <p:spPr>
          <a:xfrm>
            <a:off x="975360" y="3631952"/>
            <a:ext cx="11054080" cy="2090702"/>
          </a:xfrm>
        </p:spPr>
        <p:txBody>
          <a:bodyPr/>
          <a:lstStyle>
            <a:lvl1pPr algn="ctr">
              <a:defRPr>
                <a:solidFill>
                  <a:srgbClr val="000000"/>
                </a:solidFill>
                <a:latin typeface="Helvetica"/>
                <a:cs typeface="Helvetica"/>
              </a:defRPr>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lvl1pPr>
              <a:defRPr>
                <a:solidFill>
                  <a:srgbClr val="000000"/>
                </a:solidFill>
                <a:latin typeface="Helvetica"/>
                <a:cs typeface="Helvetica"/>
              </a:defRPr>
            </a:lvl1pPr>
          </a:lstStyle>
          <a:p>
            <a:fld id="{E1423849-A1BC-394A-9738-D280AA11C376}" type="datetime1">
              <a:rPr lang="en-US" smtClean="0"/>
              <a:t>12/3/18</a:t>
            </a:fld>
            <a:endParaRPr lang="en-US"/>
          </a:p>
        </p:txBody>
      </p:sp>
      <p:sp>
        <p:nvSpPr>
          <p:cNvPr id="5" name="Footer Placeholder 4"/>
          <p:cNvSpPr>
            <a:spLocks noGrp="1"/>
          </p:cNvSpPr>
          <p:nvPr>
            <p:ph type="ftr" sz="quarter" idx="11"/>
          </p:nvPr>
        </p:nvSpPr>
        <p:spPr/>
        <p:txBody>
          <a:bodyPr/>
          <a:lstStyle>
            <a:lvl1pPr>
              <a:defRPr>
                <a:solidFill>
                  <a:srgbClr val="000000"/>
                </a:solidFill>
                <a:latin typeface="Helvetica"/>
                <a:cs typeface="Helvetica"/>
              </a:defRPr>
            </a:lvl1pPr>
          </a:lstStyle>
          <a:p>
            <a:endParaRPr lang="en-US"/>
          </a:p>
        </p:txBody>
      </p:sp>
    </p:spTree>
    <p:extLst>
      <p:ext uri="{BB962C8B-B14F-4D97-AF65-F5344CB8AC3E}">
        <p14:creationId xmlns:p14="http://schemas.microsoft.com/office/powerpoint/2010/main" val="40669508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7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64516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a:spLocks noGrp="1"/>
          </p:cNvSpPr>
          <p:nvPr>
            <p:ph type="title"/>
          </p:nvPr>
        </p:nvSpPr>
        <p:spPr>
          <a:prstGeom prst="rect">
            <a:avLst/>
          </a:prstGeom>
        </p:spPr>
        <p:txBody>
          <a:bodyPr/>
          <a:lstStyle>
            <a:lvl1pPr algn="l">
              <a:defRPr b="1">
                <a:solidFill>
                  <a:schemeClr val="tx1"/>
                </a:solidFill>
                <a:latin typeface="Helvetica"/>
                <a:ea typeface="Helvetica"/>
                <a:cs typeface="Helvetica"/>
                <a:sym typeface="Helvetica"/>
              </a:defRPr>
            </a:lvl1pPr>
          </a:lstStyle>
          <a:p>
            <a:r>
              <a:rPr dirty="0"/>
              <a:t>Title Text</a:t>
            </a:r>
          </a:p>
        </p:txBody>
      </p:sp>
      <p:sp>
        <p:nvSpPr>
          <p:cNvPr id="57" name="Body Level One…"/>
          <p:cNvSpPr>
            <a:spLocks noGrp="1"/>
          </p:cNvSpPr>
          <p:nvPr>
            <p:ph type="body" idx="1"/>
          </p:nvPr>
        </p:nvSpPr>
        <p:spPr>
          <a:prstGeom prst="rect">
            <a:avLst/>
          </a:prstGeom>
        </p:spPr>
        <p:txBody>
          <a:bodyPr anchor="t"/>
          <a:lstStyle>
            <a:lvl1pPr>
              <a:defRPr sz="5000">
                <a:latin typeface="Helvetica"/>
                <a:ea typeface="Helvetica"/>
                <a:cs typeface="Helvetica"/>
                <a:sym typeface="Helvetica"/>
              </a:defRPr>
            </a:lvl1pPr>
            <a:lvl2pPr>
              <a:defRPr sz="5000">
                <a:latin typeface="Helvetica"/>
                <a:ea typeface="Helvetica"/>
                <a:cs typeface="Helvetica"/>
                <a:sym typeface="Helvetica"/>
              </a:defRPr>
            </a:lvl2pPr>
            <a:lvl3pPr>
              <a:defRPr sz="5000">
                <a:latin typeface="Helvetica"/>
                <a:ea typeface="Helvetica"/>
                <a:cs typeface="Helvetica"/>
                <a:sym typeface="Helvetica"/>
              </a:defRPr>
            </a:lvl3pPr>
            <a:lvl4pPr>
              <a:defRPr sz="5000">
                <a:latin typeface="Helvetica"/>
                <a:ea typeface="Helvetica"/>
                <a:cs typeface="Helvetica"/>
                <a:sym typeface="Helvetica"/>
              </a:defRPr>
            </a:lvl4pPr>
            <a:lvl5pPr>
              <a:defRPr sz="5000">
                <a:latin typeface="Helvetica"/>
                <a:ea typeface="Helvetica"/>
                <a:cs typeface="Helvetica"/>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71069017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50240" y="2275841"/>
            <a:ext cx="5743787" cy="6436925"/>
          </a:xfrm>
        </p:spPr>
        <p:txBody>
          <a:bodyPr/>
          <a:lstStyle>
            <a:lvl1pPr>
              <a:defRPr sz="3982"/>
            </a:lvl1pPr>
            <a:lvl2pPr>
              <a:defRPr sz="3413"/>
            </a:lvl2pPr>
            <a:lvl3pPr>
              <a:defRPr sz="2844"/>
            </a:lvl3pPr>
            <a:lvl4pPr>
              <a:defRPr sz="2560"/>
            </a:lvl4pPr>
            <a:lvl5pPr>
              <a:defRPr sz="2560"/>
            </a:lvl5pPr>
            <a:lvl6pPr>
              <a:defRPr sz="2560"/>
            </a:lvl6pPr>
            <a:lvl7pPr>
              <a:defRPr sz="2560"/>
            </a:lvl7pPr>
            <a:lvl8pPr>
              <a:defRPr sz="2560"/>
            </a:lvl8pPr>
            <a:lvl9pPr>
              <a:defRPr sz="256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10773" y="2275841"/>
            <a:ext cx="5743787" cy="6436925"/>
          </a:xfrm>
        </p:spPr>
        <p:txBody>
          <a:bodyPr/>
          <a:lstStyle>
            <a:lvl1pPr>
              <a:defRPr sz="3982"/>
            </a:lvl1pPr>
            <a:lvl2pPr>
              <a:defRPr sz="3413"/>
            </a:lvl2pPr>
            <a:lvl3pPr>
              <a:defRPr sz="2844"/>
            </a:lvl3pPr>
            <a:lvl4pPr>
              <a:defRPr sz="2560"/>
            </a:lvl4pPr>
            <a:lvl5pPr>
              <a:defRPr sz="2560"/>
            </a:lvl5pPr>
            <a:lvl6pPr>
              <a:defRPr sz="2560"/>
            </a:lvl6pPr>
            <a:lvl7pPr>
              <a:defRPr sz="2560"/>
            </a:lvl7pPr>
            <a:lvl8pPr>
              <a:defRPr sz="2560"/>
            </a:lvl8pPr>
            <a:lvl9pPr>
              <a:defRPr sz="256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FEF4AA7-51EF-1341-BAF8-FCC756A7D01E}" type="datetime1">
              <a:t>12/3/18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192601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50240" y="2183272"/>
            <a:ext cx="5746045" cy="909884"/>
          </a:xfrm>
        </p:spPr>
        <p:txBody>
          <a:bodyPr anchor="b"/>
          <a:lstStyle>
            <a:lvl1pPr marL="0" indent="0">
              <a:buNone/>
              <a:defRPr sz="3413" b="1"/>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Edit Master text styles</a:t>
            </a:r>
          </a:p>
        </p:txBody>
      </p:sp>
      <p:sp>
        <p:nvSpPr>
          <p:cNvPr id="4" name="Content Placeholder 3"/>
          <p:cNvSpPr>
            <a:spLocks noGrp="1"/>
          </p:cNvSpPr>
          <p:nvPr>
            <p:ph sz="half" idx="2"/>
          </p:nvPr>
        </p:nvSpPr>
        <p:spPr>
          <a:xfrm>
            <a:off x="650240" y="3093155"/>
            <a:ext cx="5746045" cy="5619610"/>
          </a:xfrm>
        </p:spPr>
        <p:txBody>
          <a:bodyPr/>
          <a:lstStyle>
            <a:lvl1pPr>
              <a:defRPr sz="3413"/>
            </a:lvl1pPr>
            <a:lvl2pPr>
              <a:defRPr sz="2844"/>
            </a:lvl2pPr>
            <a:lvl3pPr>
              <a:defRPr sz="2560"/>
            </a:lvl3pPr>
            <a:lvl4pPr>
              <a:defRPr sz="2276"/>
            </a:lvl4pPr>
            <a:lvl5pPr>
              <a:defRPr sz="2276"/>
            </a:lvl5pPr>
            <a:lvl6pPr>
              <a:defRPr sz="2276"/>
            </a:lvl6pPr>
            <a:lvl7pPr>
              <a:defRPr sz="2276"/>
            </a:lvl7pPr>
            <a:lvl8pPr>
              <a:defRPr sz="2276"/>
            </a:lvl8pPr>
            <a:lvl9pPr>
              <a:defRPr sz="2276"/>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606259" y="2183272"/>
            <a:ext cx="5748302" cy="909884"/>
          </a:xfrm>
        </p:spPr>
        <p:txBody>
          <a:bodyPr anchor="b"/>
          <a:lstStyle>
            <a:lvl1pPr marL="0" indent="0">
              <a:buNone/>
              <a:defRPr sz="3413" b="1"/>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Edit Master text styles</a:t>
            </a:r>
          </a:p>
        </p:txBody>
      </p:sp>
      <p:sp>
        <p:nvSpPr>
          <p:cNvPr id="6" name="Content Placeholder 5"/>
          <p:cNvSpPr>
            <a:spLocks noGrp="1"/>
          </p:cNvSpPr>
          <p:nvPr>
            <p:ph sz="quarter" idx="4"/>
          </p:nvPr>
        </p:nvSpPr>
        <p:spPr>
          <a:xfrm>
            <a:off x="6606259" y="3093155"/>
            <a:ext cx="5748302" cy="5619610"/>
          </a:xfrm>
        </p:spPr>
        <p:txBody>
          <a:bodyPr/>
          <a:lstStyle>
            <a:lvl1pPr>
              <a:defRPr sz="3413"/>
            </a:lvl1pPr>
            <a:lvl2pPr>
              <a:defRPr sz="2844"/>
            </a:lvl2pPr>
            <a:lvl3pPr>
              <a:defRPr sz="2560"/>
            </a:lvl3pPr>
            <a:lvl4pPr>
              <a:defRPr sz="2276"/>
            </a:lvl4pPr>
            <a:lvl5pPr>
              <a:defRPr sz="2276"/>
            </a:lvl5pPr>
            <a:lvl6pPr>
              <a:defRPr sz="2276"/>
            </a:lvl6pPr>
            <a:lvl7pPr>
              <a:defRPr sz="2276"/>
            </a:lvl7pPr>
            <a:lvl8pPr>
              <a:defRPr sz="2276"/>
            </a:lvl8pPr>
            <a:lvl9pPr>
              <a:defRPr sz="2276"/>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DD51ACD-3302-E642-99C4-9205F7789C54}" type="datetime1">
              <a:t>12/3/18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CB4B4D-7CA3-9044-876B-883B54F8677D}" type="slidenum">
              <a:rPr lang="en-US" smtClean="0"/>
              <a:t>‹#›</a:t>
            </a:fld>
            <a:endParaRPr lang="en-US"/>
          </a:p>
        </p:txBody>
      </p:sp>
      <p:cxnSp>
        <p:nvCxnSpPr>
          <p:cNvPr id="10" name="Straight Connector 9"/>
          <p:cNvCxnSpPr/>
          <p:nvPr/>
        </p:nvCxnSpPr>
        <p:spPr>
          <a:xfrm>
            <a:off x="650240" y="1247936"/>
            <a:ext cx="12354560" cy="0"/>
          </a:xfrm>
          <a:prstGeom prst="line">
            <a:avLst/>
          </a:prstGeom>
          <a:ln w="12700" cap="flat" cmpd="sng">
            <a:solidFill>
              <a:schemeClr val="tx1">
                <a:lumMod val="50000"/>
                <a:lumOff val="50000"/>
              </a:schemeClr>
            </a:solidFill>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96156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04CE2D9-2ACE-E248-BE93-02D5F6BC45C0}" type="datetime1">
              <a:t>12/3/18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CB4B4D-7CA3-9044-876B-883B54F8677D}" type="slidenum">
              <a:rPr lang="en-US" smtClean="0"/>
              <a:t>‹#›</a:t>
            </a:fld>
            <a:endParaRPr lang="en-US"/>
          </a:p>
        </p:txBody>
      </p:sp>
      <p:cxnSp>
        <p:nvCxnSpPr>
          <p:cNvPr id="6" name="Straight Connector 5"/>
          <p:cNvCxnSpPr/>
          <p:nvPr/>
        </p:nvCxnSpPr>
        <p:spPr>
          <a:xfrm>
            <a:off x="650240" y="1247936"/>
            <a:ext cx="12354560" cy="0"/>
          </a:xfrm>
          <a:prstGeom prst="line">
            <a:avLst/>
          </a:prstGeom>
          <a:ln w="12700" cap="flat" cmpd="sng">
            <a:solidFill>
              <a:schemeClr val="tx1">
                <a:lumMod val="50000"/>
                <a:lumOff val="50000"/>
              </a:schemeClr>
            </a:solidFill>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09519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FB3EB8-0200-B346-97C2-1C51417B345C}" type="datetime1">
              <a:t>12/3/18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981516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0241" y="388338"/>
            <a:ext cx="4278490" cy="1652693"/>
          </a:xfrm>
        </p:spPr>
        <p:txBody>
          <a:bodyPr anchor="b"/>
          <a:lstStyle>
            <a:lvl1pPr algn="l">
              <a:defRPr sz="2844" b="1"/>
            </a:lvl1pPr>
          </a:lstStyle>
          <a:p>
            <a:r>
              <a:rPr lang="en-US"/>
              <a:t>Click to edit Master title style</a:t>
            </a:r>
          </a:p>
        </p:txBody>
      </p:sp>
      <p:sp>
        <p:nvSpPr>
          <p:cNvPr id="3" name="Content Placeholder 2"/>
          <p:cNvSpPr>
            <a:spLocks noGrp="1"/>
          </p:cNvSpPr>
          <p:nvPr>
            <p:ph idx="1"/>
          </p:nvPr>
        </p:nvSpPr>
        <p:spPr>
          <a:xfrm>
            <a:off x="5084516" y="388339"/>
            <a:ext cx="7270044" cy="8324427"/>
          </a:xfrm>
        </p:spPr>
        <p:txBody>
          <a:bodyPr/>
          <a:lstStyle>
            <a:lvl1pPr>
              <a:defRPr sz="4551"/>
            </a:lvl1pPr>
            <a:lvl2pPr>
              <a:defRPr sz="3982"/>
            </a:lvl2pPr>
            <a:lvl3pPr>
              <a:defRPr sz="3413"/>
            </a:lvl3pPr>
            <a:lvl4pPr>
              <a:defRPr sz="2844"/>
            </a:lvl4pPr>
            <a:lvl5pPr>
              <a:defRPr sz="2844"/>
            </a:lvl5pPr>
            <a:lvl6pPr>
              <a:defRPr sz="2844"/>
            </a:lvl6pPr>
            <a:lvl7pPr>
              <a:defRPr sz="2844"/>
            </a:lvl7pPr>
            <a:lvl8pPr>
              <a:defRPr sz="2844"/>
            </a:lvl8pPr>
            <a:lvl9pPr>
              <a:defRPr sz="2844"/>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50241" y="2041032"/>
            <a:ext cx="4278490" cy="6671734"/>
          </a:xfrm>
        </p:spPr>
        <p:txBody>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Edit Master text styles</a:t>
            </a:r>
          </a:p>
        </p:txBody>
      </p:sp>
      <p:sp>
        <p:nvSpPr>
          <p:cNvPr id="5" name="Date Placeholder 4"/>
          <p:cNvSpPr>
            <a:spLocks noGrp="1"/>
          </p:cNvSpPr>
          <p:nvPr>
            <p:ph type="dt" sz="half" idx="10"/>
          </p:nvPr>
        </p:nvSpPr>
        <p:spPr/>
        <p:txBody>
          <a:bodyPr/>
          <a:lstStyle/>
          <a:p>
            <a:fld id="{C7877B33-DA36-B648-9A69-8CA5FA3AA8E3}" type="datetime1">
              <a:t>12/3/18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876959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49032" y="6827520"/>
            <a:ext cx="7802880" cy="806027"/>
          </a:xfrm>
        </p:spPr>
        <p:txBody>
          <a:bodyPr anchor="b"/>
          <a:lstStyle>
            <a:lvl1pPr algn="l">
              <a:defRPr sz="2844" b="1"/>
            </a:lvl1pPr>
          </a:lstStyle>
          <a:p>
            <a:r>
              <a:rPr lang="en-US"/>
              <a:t>Click to edit Master title style</a:t>
            </a:r>
          </a:p>
        </p:txBody>
      </p:sp>
      <p:sp>
        <p:nvSpPr>
          <p:cNvPr id="3" name="Picture Placeholder 2"/>
          <p:cNvSpPr>
            <a:spLocks noGrp="1"/>
          </p:cNvSpPr>
          <p:nvPr>
            <p:ph type="pic" idx="1"/>
          </p:nvPr>
        </p:nvSpPr>
        <p:spPr>
          <a:xfrm>
            <a:off x="2549032" y="871502"/>
            <a:ext cx="7802880" cy="5852160"/>
          </a:xfrm>
        </p:spPr>
        <p:txBody>
          <a:bodyPr/>
          <a:lstStyle>
            <a:lvl1pPr marL="0" indent="0">
              <a:buNone/>
              <a:defRPr sz="4551"/>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r>
              <a:rPr lang="en-US"/>
              <a:t>Click icon to add picture</a:t>
            </a:r>
          </a:p>
        </p:txBody>
      </p:sp>
      <p:sp>
        <p:nvSpPr>
          <p:cNvPr id="4" name="Text Placeholder 3"/>
          <p:cNvSpPr>
            <a:spLocks noGrp="1"/>
          </p:cNvSpPr>
          <p:nvPr>
            <p:ph type="body" sz="half" idx="2"/>
          </p:nvPr>
        </p:nvSpPr>
        <p:spPr>
          <a:xfrm>
            <a:off x="2549032" y="7633547"/>
            <a:ext cx="7802880" cy="1144693"/>
          </a:xfrm>
        </p:spPr>
        <p:txBody>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Edit Master text styles</a:t>
            </a:r>
          </a:p>
        </p:txBody>
      </p:sp>
      <p:sp>
        <p:nvSpPr>
          <p:cNvPr id="5" name="Date Placeholder 4"/>
          <p:cNvSpPr>
            <a:spLocks noGrp="1"/>
          </p:cNvSpPr>
          <p:nvPr>
            <p:ph type="dt" sz="half" idx="10"/>
          </p:nvPr>
        </p:nvSpPr>
        <p:spPr/>
        <p:txBody>
          <a:bodyPr/>
          <a:lstStyle/>
          <a:p>
            <a:fld id="{7B68EB49-CB1E-4349-85A5-C072D1753F71}" type="datetime1">
              <a:t>12/3/18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94351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microsoft.com/office/2007/relationships/hdphoto" Target="../media/hdphoto1.wdp"/></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theme" Target="../theme/theme3.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0240" y="390596"/>
            <a:ext cx="11704320" cy="1625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50240" y="2275841"/>
            <a:ext cx="11704320" cy="64369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50240" y="9040143"/>
            <a:ext cx="3034453" cy="519289"/>
          </a:xfrm>
          <a:prstGeom prst="rect">
            <a:avLst/>
          </a:prstGeom>
        </p:spPr>
        <p:txBody>
          <a:bodyPr vert="horz" lIns="91440" tIns="45720" rIns="91440" bIns="45720" rtlCol="0" anchor="ctr"/>
          <a:lstStyle>
            <a:lvl1pPr algn="l">
              <a:defRPr sz="1707">
                <a:solidFill>
                  <a:schemeClr val="tx1">
                    <a:tint val="75000"/>
                  </a:schemeClr>
                </a:solidFill>
                <a:latin typeface="Helvetica Neue"/>
                <a:cs typeface="Helvetica Neue"/>
              </a:defRPr>
            </a:lvl1pPr>
          </a:lstStyle>
          <a:p>
            <a:fld id="{E1423849-A1BC-394A-9738-D280AA11C376}" type="datetime1">
              <a:t>12/3/18</a:t>
            </a:fld>
            <a:endParaRPr lang="en-US"/>
          </a:p>
        </p:txBody>
      </p:sp>
      <p:sp>
        <p:nvSpPr>
          <p:cNvPr id="5" name="Footer Placeholder 4"/>
          <p:cNvSpPr>
            <a:spLocks noGrp="1"/>
          </p:cNvSpPr>
          <p:nvPr>
            <p:ph type="ftr" sz="quarter" idx="3"/>
          </p:nvPr>
        </p:nvSpPr>
        <p:spPr>
          <a:xfrm>
            <a:off x="4443307" y="9040143"/>
            <a:ext cx="4118187" cy="519289"/>
          </a:xfrm>
          <a:prstGeom prst="rect">
            <a:avLst/>
          </a:prstGeom>
        </p:spPr>
        <p:txBody>
          <a:bodyPr vert="horz" lIns="91440" tIns="45720" rIns="91440" bIns="45720" rtlCol="0" anchor="ctr"/>
          <a:lstStyle>
            <a:lvl1pPr algn="ctr">
              <a:defRPr sz="1707">
                <a:solidFill>
                  <a:schemeClr val="tx1">
                    <a:tint val="75000"/>
                  </a:schemeClr>
                </a:solidFill>
                <a:latin typeface="Helvetica Neue"/>
                <a:cs typeface="Helvetica Neue"/>
              </a:defRPr>
            </a:lvl1pPr>
          </a:lstStyle>
          <a:p>
            <a:endParaRPr lang="en-US"/>
          </a:p>
        </p:txBody>
      </p:sp>
      <p:sp>
        <p:nvSpPr>
          <p:cNvPr id="6" name="Slide Number Placeholder 5"/>
          <p:cNvSpPr>
            <a:spLocks noGrp="1"/>
          </p:cNvSpPr>
          <p:nvPr>
            <p:ph type="sldNum" sz="quarter" idx="4"/>
          </p:nvPr>
        </p:nvSpPr>
        <p:spPr>
          <a:xfrm>
            <a:off x="9320107" y="9040143"/>
            <a:ext cx="3034453" cy="519289"/>
          </a:xfrm>
          <a:prstGeom prst="rect">
            <a:avLst/>
          </a:prstGeom>
        </p:spPr>
        <p:txBody>
          <a:bodyPr vert="horz" lIns="91440" tIns="45720" rIns="91440" bIns="45720" rtlCol="0" anchor="ctr"/>
          <a:lstStyle>
            <a:lvl1pPr algn="r">
              <a:defRPr sz="1707">
                <a:solidFill>
                  <a:schemeClr val="tx1">
                    <a:tint val="75000"/>
                  </a:schemeClr>
                </a:solidFill>
                <a:latin typeface="Helvetica Neue"/>
                <a:cs typeface="Helvetica Neue"/>
              </a:defRPr>
            </a:lvl1pPr>
          </a:lstStyle>
          <a:p>
            <a:fld id="{86CB4B4D-7CA3-9044-876B-883B54F8677D}" type="slidenum">
              <a:rPr lang="en-US" smtClean="0"/>
              <a:t>‹#›</a:t>
            </a:fld>
            <a:endParaRPr lang="en-US"/>
          </a:p>
        </p:txBody>
      </p:sp>
    </p:spTree>
    <p:extLst>
      <p:ext uri="{BB962C8B-B14F-4D97-AF65-F5344CB8AC3E}">
        <p14:creationId xmlns:p14="http://schemas.microsoft.com/office/powerpoint/2010/main" val="2861297533"/>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1300460" rtl="0" eaLnBrk="1" latinLnBrk="0" hangingPunct="1">
        <a:spcBef>
          <a:spcPct val="0"/>
        </a:spcBef>
        <a:buNone/>
        <a:defRPr sz="6258" kern="1200">
          <a:solidFill>
            <a:schemeClr val="tx1"/>
          </a:solidFill>
          <a:latin typeface="Helvetica Neue"/>
          <a:ea typeface="+mj-ea"/>
          <a:cs typeface="Helvetica Neue"/>
        </a:defRPr>
      </a:lvl1pPr>
    </p:titleStyle>
    <p:bodyStyle>
      <a:lvl1pPr marL="487672" indent="-487672" algn="l" defTabSz="1300460" rtl="0" eaLnBrk="1" latinLnBrk="0" hangingPunct="1">
        <a:spcBef>
          <a:spcPct val="20000"/>
        </a:spcBef>
        <a:buFont typeface="Arial" pitchFamily="34" charset="0"/>
        <a:buChar char="•"/>
        <a:defRPr sz="4551" kern="1200">
          <a:solidFill>
            <a:schemeClr val="tx1"/>
          </a:solidFill>
          <a:latin typeface="Helvetica Neue"/>
          <a:ea typeface="+mn-ea"/>
          <a:cs typeface="Helvetica Neue"/>
        </a:defRPr>
      </a:lvl1pPr>
      <a:lvl2pPr marL="1056623" indent="-406394" algn="l" defTabSz="1300460" rtl="0" eaLnBrk="1" latinLnBrk="0" hangingPunct="1">
        <a:spcBef>
          <a:spcPct val="20000"/>
        </a:spcBef>
        <a:buFont typeface="Arial" pitchFamily="34" charset="0"/>
        <a:buChar char="–"/>
        <a:defRPr sz="3982" kern="1200">
          <a:solidFill>
            <a:schemeClr val="tx1"/>
          </a:solidFill>
          <a:latin typeface="Helvetica Neue"/>
          <a:ea typeface="+mn-ea"/>
          <a:cs typeface="Helvetica Neue"/>
        </a:defRPr>
      </a:lvl2pPr>
      <a:lvl3pPr marL="1625575" indent="-325115" algn="l" defTabSz="1300460" rtl="0" eaLnBrk="1" latinLnBrk="0" hangingPunct="1">
        <a:spcBef>
          <a:spcPct val="20000"/>
        </a:spcBef>
        <a:buFont typeface="Arial" pitchFamily="34" charset="0"/>
        <a:buChar char="•"/>
        <a:defRPr sz="3413" kern="1200">
          <a:solidFill>
            <a:schemeClr val="tx1"/>
          </a:solidFill>
          <a:latin typeface="Helvetica Neue"/>
          <a:ea typeface="+mn-ea"/>
          <a:cs typeface="Helvetica Neue"/>
        </a:defRPr>
      </a:lvl3pPr>
      <a:lvl4pPr marL="2275804" indent="-325115" algn="l" defTabSz="1300460" rtl="0" eaLnBrk="1" latinLnBrk="0" hangingPunct="1">
        <a:spcBef>
          <a:spcPct val="20000"/>
        </a:spcBef>
        <a:buFont typeface="Arial" pitchFamily="34" charset="0"/>
        <a:buChar char="–"/>
        <a:defRPr sz="2844" kern="1200">
          <a:solidFill>
            <a:schemeClr val="tx1"/>
          </a:solidFill>
          <a:latin typeface="Helvetica Neue"/>
          <a:ea typeface="+mn-ea"/>
          <a:cs typeface="Helvetica Neue"/>
        </a:defRPr>
      </a:lvl4pPr>
      <a:lvl5pPr marL="2926034" indent="-325115" algn="l" defTabSz="1300460" rtl="0" eaLnBrk="1" latinLnBrk="0" hangingPunct="1">
        <a:spcBef>
          <a:spcPct val="20000"/>
        </a:spcBef>
        <a:buFont typeface="Arial" pitchFamily="34" charset="0"/>
        <a:buChar char="»"/>
        <a:defRPr sz="2844" kern="1200">
          <a:solidFill>
            <a:schemeClr val="tx1"/>
          </a:solidFill>
          <a:latin typeface="Helvetica Neue"/>
          <a:ea typeface="+mn-ea"/>
          <a:cs typeface="Helvetica Neue"/>
        </a:defRPr>
      </a:lvl5pPr>
      <a:lvl6pPr marL="357626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6pPr>
      <a:lvl7pPr marL="422649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7pPr>
      <a:lvl8pPr marL="487672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8pPr>
      <a:lvl9pPr marL="552695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9pPr>
    </p:bodyStyle>
    <p:other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9137228"/>
            <a:ext cx="13004800" cy="616373"/>
          </a:xfrm>
          <a:prstGeom prst="rect">
            <a:avLst/>
          </a:prstGeom>
          <a:solidFill>
            <a:srgbClr val="FCBB07">
              <a:alpha val="57000"/>
            </a:srgbClr>
          </a:solidFill>
          <a:ln>
            <a:solidFill>
              <a:schemeClr val="accent1">
                <a:shade val="95000"/>
                <a:satMod val="10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2560"/>
          </a:p>
        </p:txBody>
      </p:sp>
      <p:sp>
        <p:nvSpPr>
          <p:cNvPr id="1026" name="Title Placeholder 1"/>
          <p:cNvSpPr>
            <a:spLocks noGrp="1"/>
          </p:cNvSpPr>
          <p:nvPr>
            <p:ph type="title"/>
          </p:nvPr>
        </p:nvSpPr>
        <p:spPr bwMode="auto">
          <a:xfrm>
            <a:off x="650240" y="188161"/>
            <a:ext cx="12008127" cy="909884"/>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650240" y="1666151"/>
            <a:ext cx="12008127" cy="7046615"/>
          </a:xfrm>
          <a:prstGeom prst="rect">
            <a:avLst/>
          </a:prstGeom>
          <a:noFill/>
          <a:ln w="9525">
            <a:noFill/>
            <a:miter lim="800000"/>
            <a:headEnd/>
            <a:tailEnd/>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Rectangle 22"/>
          <p:cNvSpPr/>
          <p:nvPr/>
        </p:nvSpPr>
        <p:spPr>
          <a:xfrm>
            <a:off x="2183887" y="9175590"/>
            <a:ext cx="8883329" cy="442557"/>
          </a:xfrm>
          <a:prstGeom prst="rect">
            <a:avLst/>
          </a:prstGeom>
        </p:spPr>
        <p:txBody>
          <a:bodyPr wrap="square">
            <a:spAutoFit/>
          </a:bodyPr>
          <a:lstStyle/>
          <a:p>
            <a:pPr marL="0" marR="0" indent="0" algn="ctr" defTabSz="650230" rtl="0" eaLnBrk="1" fontAlgn="auto" latinLnBrk="0" hangingPunct="1">
              <a:lnSpc>
                <a:spcPct val="100000"/>
              </a:lnSpc>
              <a:spcBef>
                <a:spcPts val="0"/>
              </a:spcBef>
              <a:spcAft>
                <a:spcPts val="0"/>
              </a:spcAft>
              <a:buClrTx/>
              <a:buSzTx/>
              <a:buFontTx/>
              <a:buNone/>
              <a:tabLst/>
              <a:defRPr/>
            </a:pPr>
            <a:r>
              <a:rPr lang="en-US" sz="2276" dirty="0">
                <a:solidFill>
                  <a:schemeClr val="tx1">
                    <a:lumMod val="50000"/>
                    <a:lumOff val="50000"/>
                  </a:schemeClr>
                </a:solidFill>
              </a:rPr>
              <a:t>Human-Centered Computing at University of Maryland, Baltimore County</a:t>
            </a:r>
            <a:endParaRPr lang="en-US" sz="1707" dirty="0">
              <a:solidFill>
                <a:schemeClr val="tx1">
                  <a:lumMod val="50000"/>
                  <a:lumOff val="50000"/>
                </a:schemeClr>
              </a:solidFill>
            </a:endParaRPr>
          </a:p>
        </p:txBody>
      </p:sp>
      <p:pic>
        <p:nvPicPr>
          <p:cNvPr id="10" name="Picture 9" descr="retriever-small.jpg"/>
          <p:cNvPicPr>
            <a:picLocks noChangeAspect="1"/>
          </p:cNvPicPr>
          <p:nvPr/>
        </p:nvPicPr>
        <p:blipFill>
          <a:blip r:embed="rId13">
            <a:extLst>
              <a:ext uri="{BEBA8EAE-BF5A-486C-A8C5-ECC9F3942E4B}">
                <a14:imgProps xmlns:a14="http://schemas.microsoft.com/office/drawing/2010/main">
                  <a14:imgLayer r:embed="rId14">
                    <a14:imgEffect>
                      <a14:backgroundRemoval t="10000" b="90000" l="10000" r="90000">
                        <a14:foregroundMark x1="24684" y1="34343" x2="30380" y2="23232"/>
                        <a14:foregroundMark x1="37975" y1="26263" x2="55696" y2="26263"/>
                        <a14:foregroundMark x1="63924" y1="25253" x2="56962" y2="28283"/>
                        <a14:foregroundMark x1="72785" y1="36364" x2="72785" y2="18182"/>
                      </a14:backgroundRemoval>
                    </a14:imgEffect>
                  </a14:imgLayer>
                </a14:imgProps>
              </a:ext>
              <a:ext uri="{28A0092B-C50C-407E-A947-70E740481C1C}">
                <a14:useLocalDpi xmlns:a14="http://schemas.microsoft.com/office/drawing/2010/main" val="0"/>
              </a:ext>
            </a:extLst>
          </a:blip>
          <a:stretch>
            <a:fillRect/>
          </a:stretch>
        </p:blipFill>
        <p:spPr>
          <a:xfrm>
            <a:off x="11612368" y="8794864"/>
            <a:ext cx="1661130" cy="1040835"/>
          </a:xfrm>
          <a:prstGeom prst="rect">
            <a:avLst/>
          </a:prstGeom>
        </p:spPr>
      </p:pic>
      <p:sp>
        <p:nvSpPr>
          <p:cNvPr id="2" name="TextBox 1"/>
          <p:cNvSpPr txBox="1"/>
          <p:nvPr/>
        </p:nvSpPr>
        <p:spPr>
          <a:xfrm>
            <a:off x="105290" y="9168372"/>
            <a:ext cx="544949" cy="486287"/>
          </a:xfrm>
          <a:prstGeom prst="rect">
            <a:avLst/>
          </a:prstGeom>
          <a:noFill/>
        </p:spPr>
        <p:txBody>
          <a:bodyPr wrap="square" rtlCol="0">
            <a:spAutoFit/>
          </a:bodyPr>
          <a:lstStyle/>
          <a:p>
            <a:endParaRPr lang="en-US" sz="2560" dirty="0">
              <a:solidFill>
                <a:schemeClr val="tx1">
                  <a:lumMod val="65000"/>
                  <a:lumOff val="35000"/>
                </a:schemeClr>
              </a:solidFill>
            </a:endParaRPr>
          </a:p>
        </p:txBody>
      </p:sp>
      <p:sp>
        <p:nvSpPr>
          <p:cNvPr id="16" name="Slide Number Placeholder 5"/>
          <p:cNvSpPr txBox="1">
            <a:spLocks/>
          </p:cNvSpPr>
          <p:nvPr/>
        </p:nvSpPr>
        <p:spPr>
          <a:xfrm>
            <a:off x="1" y="9162006"/>
            <a:ext cx="650239" cy="519289"/>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B87B3F4-9CAC-B740-BDE2-5D41D6563CBF}" type="slidenum">
              <a:rPr lang="en-US" sz="2276" smtClean="0">
                <a:solidFill>
                  <a:schemeClr val="tx1">
                    <a:lumMod val="50000"/>
                    <a:lumOff val="50000"/>
                  </a:schemeClr>
                </a:solidFill>
              </a:rPr>
              <a:pPr/>
              <a:t>‹#›</a:t>
            </a:fld>
            <a:endParaRPr lang="en-US" sz="2276" dirty="0">
              <a:solidFill>
                <a:schemeClr val="tx1">
                  <a:lumMod val="50000"/>
                  <a:lumOff val="50000"/>
                </a:schemeClr>
              </a:solidFill>
            </a:endParaRPr>
          </a:p>
        </p:txBody>
      </p:sp>
    </p:spTree>
    <p:extLst>
      <p:ext uri="{BB962C8B-B14F-4D97-AF65-F5344CB8AC3E}">
        <p14:creationId xmlns:p14="http://schemas.microsoft.com/office/powerpoint/2010/main" val="253633615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hdr="0" ftr="0" dt="0"/>
  <p:txStyles>
    <p:titleStyle>
      <a:lvl1pPr algn="l" defTabSz="650230" rtl="0" eaLnBrk="1" fontAlgn="base" hangingPunct="1">
        <a:spcBef>
          <a:spcPct val="0"/>
        </a:spcBef>
        <a:spcAft>
          <a:spcPct val="0"/>
        </a:spcAft>
        <a:defRPr sz="6258" kern="1200">
          <a:solidFill>
            <a:schemeClr val="tx1"/>
          </a:solidFill>
          <a:latin typeface="Gill Sans"/>
          <a:ea typeface="ＭＳ Ｐゴシック" charset="0"/>
          <a:cs typeface="ＭＳ Ｐゴシック" charset="0"/>
        </a:defRPr>
      </a:lvl1pPr>
      <a:lvl2pPr algn="ctr" defTabSz="650230" rtl="0" eaLnBrk="1" fontAlgn="base" hangingPunct="1">
        <a:spcBef>
          <a:spcPct val="0"/>
        </a:spcBef>
        <a:spcAft>
          <a:spcPct val="0"/>
        </a:spcAft>
        <a:defRPr sz="6258">
          <a:solidFill>
            <a:schemeClr val="tx1"/>
          </a:solidFill>
          <a:latin typeface="Calibri" charset="0"/>
          <a:ea typeface="ＭＳ Ｐゴシック" charset="0"/>
          <a:cs typeface="ＭＳ Ｐゴシック" charset="0"/>
        </a:defRPr>
      </a:lvl2pPr>
      <a:lvl3pPr algn="ctr" defTabSz="650230" rtl="0" eaLnBrk="1" fontAlgn="base" hangingPunct="1">
        <a:spcBef>
          <a:spcPct val="0"/>
        </a:spcBef>
        <a:spcAft>
          <a:spcPct val="0"/>
        </a:spcAft>
        <a:defRPr sz="6258">
          <a:solidFill>
            <a:schemeClr val="tx1"/>
          </a:solidFill>
          <a:latin typeface="Calibri" charset="0"/>
          <a:ea typeface="ＭＳ Ｐゴシック" charset="0"/>
          <a:cs typeface="ＭＳ Ｐゴシック" charset="0"/>
        </a:defRPr>
      </a:lvl3pPr>
      <a:lvl4pPr algn="ctr" defTabSz="650230" rtl="0" eaLnBrk="1" fontAlgn="base" hangingPunct="1">
        <a:spcBef>
          <a:spcPct val="0"/>
        </a:spcBef>
        <a:spcAft>
          <a:spcPct val="0"/>
        </a:spcAft>
        <a:defRPr sz="6258">
          <a:solidFill>
            <a:schemeClr val="tx1"/>
          </a:solidFill>
          <a:latin typeface="Calibri" charset="0"/>
          <a:ea typeface="ＭＳ Ｐゴシック" charset="0"/>
          <a:cs typeface="ＭＳ Ｐゴシック" charset="0"/>
        </a:defRPr>
      </a:lvl4pPr>
      <a:lvl5pPr algn="ctr" defTabSz="650230" rtl="0" eaLnBrk="1" fontAlgn="base" hangingPunct="1">
        <a:spcBef>
          <a:spcPct val="0"/>
        </a:spcBef>
        <a:spcAft>
          <a:spcPct val="0"/>
        </a:spcAft>
        <a:defRPr sz="6258">
          <a:solidFill>
            <a:schemeClr val="tx1"/>
          </a:solidFill>
          <a:latin typeface="Calibri" charset="0"/>
          <a:ea typeface="ＭＳ Ｐゴシック" charset="0"/>
          <a:cs typeface="ＭＳ Ｐゴシック" charset="0"/>
        </a:defRPr>
      </a:lvl5pPr>
      <a:lvl6pPr marL="650230" algn="ctr" defTabSz="650230" rtl="0" eaLnBrk="1" fontAlgn="base" hangingPunct="1">
        <a:spcBef>
          <a:spcPct val="0"/>
        </a:spcBef>
        <a:spcAft>
          <a:spcPct val="0"/>
        </a:spcAft>
        <a:defRPr sz="6258">
          <a:solidFill>
            <a:schemeClr val="tx1"/>
          </a:solidFill>
          <a:latin typeface="Calibri" charset="0"/>
          <a:ea typeface="ＭＳ Ｐゴシック" charset="0"/>
          <a:cs typeface="ＭＳ Ｐゴシック" charset="0"/>
        </a:defRPr>
      </a:lvl6pPr>
      <a:lvl7pPr marL="1300460" algn="ctr" defTabSz="650230" rtl="0" eaLnBrk="1" fontAlgn="base" hangingPunct="1">
        <a:spcBef>
          <a:spcPct val="0"/>
        </a:spcBef>
        <a:spcAft>
          <a:spcPct val="0"/>
        </a:spcAft>
        <a:defRPr sz="6258">
          <a:solidFill>
            <a:schemeClr val="tx1"/>
          </a:solidFill>
          <a:latin typeface="Calibri" charset="0"/>
          <a:ea typeface="ＭＳ Ｐゴシック" charset="0"/>
          <a:cs typeface="ＭＳ Ｐゴシック" charset="0"/>
        </a:defRPr>
      </a:lvl7pPr>
      <a:lvl8pPr marL="1950690" algn="ctr" defTabSz="650230" rtl="0" eaLnBrk="1" fontAlgn="base" hangingPunct="1">
        <a:spcBef>
          <a:spcPct val="0"/>
        </a:spcBef>
        <a:spcAft>
          <a:spcPct val="0"/>
        </a:spcAft>
        <a:defRPr sz="6258">
          <a:solidFill>
            <a:schemeClr val="tx1"/>
          </a:solidFill>
          <a:latin typeface="Calibri" charset="0"/>
          <a:ea typeface="ＭＳ Ｐゴシック" charset="0"/>
          <a:cs typeface="ＭＳ Ｐゴシック" charset="0"/>
        </a:defRPr>
      </a:lvl8pPr>
      <a:lvl9pPr marL="2600919" algn="ctr" defTabSz="650230" rtl="0" eaLnBrk="1" fontAlgn="base" hangingPunct="1">
        <a:spcBef>
          <a:spcPct val="0"/>
        </a:spcBef>
        <a:spcAft>
          <a:spcPct val="0"/>
        </a:spcAft>
        <a:defRPr sz="6258">
          <a:solidFill>
            <a:schemeClr val="tx1"/>
          </a:solidFill>
          <a:latin typeface="Calibri" charset="0"/>
          <a:ea typeface="ＭＳ Ｐゴシック" charset="0"/>
          <a:cs typeface="ＭＳ Ｐゴシック" charset="0"/>
        </a:defRPr>
      </a:lvl9pPr>
    </p:titleStyle>
    <p:bodyStyle>
      <a:lvl1pPr marL="0" indent="0" algn="l" defTabSz="650230" rtl="0" eaLnBrk="1" fontAlgn="base" hangingPunct="1">
        <a:spcBef>
          <a:spcPct val="20000"/>
        </a:spcBef>
        <a:spcAft>
          <a:spcPct val="0"/>
        </a:spcAft>
        <a:buFont typeface="Arial" charset="0"/>
        <a:buNone/>
        <a:defRPr sz="4551" kern="1200">
          <a:solidFill>
            <a:srgbClr val="000000"/>
          </a:solidFill>
          <a:latin typeface=""/>
          <a:ea typeface="ＭＳ Ｐゴシック" charset="0"/>
          <a:cs typeface="ＭＳ Ｐゴシック" charset="0"/>
        </a:defRPr>
      </a:lvl1pPr>
      <a:lvl2pPr marL="1056623" indent="-406394" algn="l" defTabSz="650230" rtl="0" eaLnBrk="1" fontAlgn="base" hangingPunct="1">
        <a:spcBef>
          <a:spcPct val="20000"/>
        </a:spcBef>
        <a:spcAft>
          <a:spcPct val="0"/>
        </a:spcAft>
        <a:buFont typeface="Arial" charset="0"/>
        <a:buChar char="–"/>
        <a:defRPr sz="3982" kern="1200">
          <a:solidFill>
            <a:srgbClr val="000000"/>
          </a:solidFill>
          <a:latin typeface=""/>
          <a:ea typeface="ＭＳ Ｐゴシック" charset="0"/>
          <a:cs typeface="+mn-cs"/>
        </a:defRPr>
      </a:lvl2pPr>
      <a:lvl3pPr marL="1625575" indent="-325115" algn="l" defTabSz="650230" rtl="0" eaLnBrk="1" fontAlgn="base" hangingPunct="1">
        <a:spcBef>
          <a:spcPct val="20000"/>
        </a:spcBef>
        <a:spcAft>
          <a:spcPct val="0"/>
        </a:spcAft>
        <a:buFont typeface="Arial" charset="0"/>
        <a:buChar char="•"/>
        <a:defRPr sz="3413" kern="1200">
          <a:solidFill>
            <a:srgbClr val="000000"/>
          </a:solidFill>
          <a:latin typeface=""/>
          <a:ea typeface="ＭＳ Ｐゴシック" charset="0"/>
          <a:cs typeface="+mn-cs"/>
        </a:defRPr>
      </a:lvl3pPr>
      <a:lvl4pPr marL="2275804" indent="-325115" algn="l" defTabSz="650230" rtl="0" eaLnBrk="1" fontAlgn="base" hangingPunct="1">
        <a:spcBef>
          <a:spcPct val="20000"/>
        </a:spcBef>
        <a:spcAft>
          <a:spcPct val="0"/>
        </a:spcAft>
        <a:buFont typeface="Arial" charset="0"/>
        <a:buChar char="–"/>
        <a:defRPr sz="2844" kern="1200">
          <a:solidFill>
            <a:srgbClr val="000000"/>
          </a:solidFill>
          <a:latin typeface=""/>
          <a:ea typeface="ＭＳ Ｐゴシック" charset="0"/>
          <a:cs typeface="+mn-cs"/>
        </a:defRPr>
      </a:lvl4pPr>
      <a:lvl5pPr marL="2926034" indent="-325115" algn="l" defTabSz="650230" rtl="0" eaLnBrk="1" fontAlgn="base" hangingPunct="1">
        <a:spcBef>
          <a:spcPct val="20000"/>
        </a:spcBef>
        <a:spcAft>
          <a:spcPct val="0"/>
        </a:spcAft>
        <a:buFont typeface="Arial" charset="0"/>
        <a:buChar char="»"/>
        <a:defRPr sz="2844" kern="1200">
          <a:solidFill>
            <a:srgbClr val="000000"/>
          </a:solidFill>
          <a:latin typeface=""/>
          <a:ea typeface="ＭＳ Ｐゴシック" charset="0"/>
          <a:cs typeface="+mn-cs"/>
        </a:defRPr>
      </a:lvl5pPr>
      <a:lvl6pPr marL="3576264" indent="-325115" algn="l" defTabSz="650230" rtl="0" eaLnBrk="1" latinLnBrk="0" hangingPunct="1">
        <a:spcBef>
          <a:spcPct val="20000"/>
        </a:spcBef>
        <a:buFont typeface="Arial"/>
        <a:buChar char="•"/>
        <a:defRPr sz="2844" kern="1200">
          <a:solidFill>
            <a:schemeClr val="tx1"/>
          </a:solidFill>
          <a:latin typeface="+mn-lt"/>
          <a:ea typeface="+mn-ea"/>
          <a:cs typeface="+mn-cs"/>
        </a:defRPr>
      </a:lvl6pPr>
      <a:lvl7pPr marL="4226494" indent="-325115" algn="l" defTabSz="650230" rtl="0" eaLnBrk="1" latinLnBrk="0" hangingPunct="1">
        <a:spcBef>
          <a:spcPct val="20000"/>
        </a:spcBef>
        <a:buFont typeface="Arial"/>
        <a:buChar char="•"/>
        <a:defRPr sz="2844" kern="1200">
          <a:solidFill>
            <a:schemeClr val="tx1"/>
          </a:solidFill>
          <a:latin typeface="+mn-lt"/>
          <a:ea typeface="+mn-ea"/>
          <a:cs typeface="+mn-cs"/>
        </a:defRPr>
      </a:lvl7pPr>
      <a:lvl8pPr marL="4876724" indent="-325115" algn="l" defTabSz="650230" rtl="0" eaLnBrk="1" latinLnBrk="0" hangingPunct="1">
        <a:spcBef>
          <a:spcPct val="20000"/>
        </a:spcBef>
        <a:buFont typeface="Arial"/>
        <a:buChar char="•"/>
        <a:defRPr sz="2844" kern="1200">
          <a:solidFill>
            <a:schemeClr val="tx1"/>
          </a:solidFill>
          <a:latin typeface="+mn-lt"/>
          <a:ea typeface="+mn-ea"/>
          <a:cs typeface="+mn-cs"/>
        </a:defRPr>
      </a:lvl8pPr>
      <a:lvl9pPr marL="5526954" indent="-325115" algn="l" defTabSz="650230" rtl="0" eaLnBrk="1" latinLnBrk="0" hangingPunct="1">
        <a:spcBef>
          <a:spcPct val="20000"/>
        </a:spcBef>
        <a:buFont typeface="Arial"/>
        <a:buChar char="•"/>
        <a:defRPr sz="2844" kern="1200">
          <a:solidFill>
            <a:schemeClr val="tx1"/>
          </a:solidFill>
          <a:latin typeface="+mn-lt"/>
          <a:ea typeface="+mn-ea"/>
          <a:cs typeface="+mn-cs"/>
        </a:defRPr>
      </a:lvl9pPr>
    </p:bodyStyle>
    <p:otherStyle>
      <a:defPPr>
        <a:defRPr lang="en-US"/>
      </a:defPPr>
      <a:lvl1pPr marL="0" algn="l" defTabSz="650230" rtl="0" eaLnBrk="1" latinLnBrk="0" hangingPunct="1">
        <a:defRPr sz="2560" kern="1200">
          <a:solidFill>
            <a:schemeClr val="tx1"/>
          </a:solidFill>
          <a:latin typeface="+mn-lt"/>
          <a:ea typeface="+mn-ea"/>
          <a:cs typeface="+mn-cs"/>
        </a:defRPr>
      </a:lvl1pPr>
      <a:lvl2pPr marL="650230" algn="l" defTabSz="650230" rtl="0" eaLnBrk="1" latinLnBrk="0" hangingPunct="1">
        <a:defRPr sz="2560" kern="1200">
          <a:solidFill>
            <a:schemeClr val="tx1"/>
          </a:solidFill>
          <a:latin typeface="+mn-lt"/>
          <a:ea typeface="+mn-ea"/>
          <a:cs typeface="+mn-cs"/>
        </a:defRPr>
      </a:lvl2pPr>
      <a:lvl3pPr marL="1300460" algn="l" defTabSz="650230" rtl="0" eaLnBrk="1" latinLnBrk="0" hangingPunct="1">
        <a:defRPr sz="2560" kern="1200">
          <a:solidFill>
            <a:schemeClr val="tx1"/>
          </a:solidFill>
          <a:latin typeface="+mn-lt"/>
          <a:ea typeface="+mn-ea"/>
          <a:cs typeface="+mn-cs"/>
        </a:defRPr>
      </a:lvl3pPr>
      <a:lvl4pPr marL="1950690" algn="l" defTabSz="650230" rtl="0" eaLnBrk="1" latinLnBrk="0" hangingPunct="1">
        <a:defRPr sz="2560" kern="1200">
          <a:solidFill>
            <a:schemeClr val="tx1"/>
          </a:solidFill>
          <a:latin typeface="+mn-lt"/>
          <a:ea typeface="+mn-ea"/>
          <a:cs typeface="+mn-cs"/>
        </a:defRPr>
      </a:lvl4pPr>
      <a:lvl5pPr marL="2600919" algn="l" defTabSz="650230" rtl="0" eaLnBrk="1" latinLnBrk="0" hangingPunct="1">
        <a:defRPr sz="2560" kern="1200">
          <a:solidFill>
            <a:schemeClr val="tx1"/>
          </a:solidFill>
          <a:latin typeface="+mn-lt"/>
          <a:ea typeface="+mn-ea"/>
          <a:cs typeface="+mn-cs"/>
        </a:defRPr>
      </a:lvl5pPr>
      <a:lvl6pPr marL="3251149" algn="l" defTabSz="650230" rtl="0" eaLnBrk="1" latinLnBrk="0" hangingPunct="1">
        <a:defRPr sz="2560" kern="1200">
          <a:solidFill>
            <a:schemeClr val="tx1"/>
          </a:solidFill>
          <a:latin typeface="+mn-lt"/>
          <a:ea typeface="+mn-ea"/>
          <a:cs typeface="+mn-cs"/>
        </a:defRPr>
      </a:lvl6pPr>
      <a:lvl7pPr marL="3901379" algn="l" defTabSz="650230" rtl="0" eaLnBrk="1" latinLnBrk="0" hangingPunct="1">
        <a:defRPr sz="2560" kern="1200">
          <a:solidFill>
            <a:schemeClr val="tx1"/>
          </a:solidFill>
          <a:latin typeface="+mn-lt"/>
          <a:ea typeface="+mn-ea"/>
          <a:cs typeface="+mn-cs"/>
        </a:defRPr>
      </a:lvl7pPr>
      <a:lvl8pPr marL="4551609" algn="l" defTabSz="650230" rtl="0" eaLnBrk="1" latinLnBrk="0" hangingPunct="1">
        <a:defRPr sz="2560" kern="1200">
          <a:solidFill>
            <a:schemeClr val="tx1"/>
          </a:solidFill>
          <a:latin typeface="+mn-lt"/>
          <a:ea typeface="+mn-ea"/>
          <a:cs typeface="+mn-cs"/>
        </a:defRPr>
      </a:lvl8pPr>
      <a:lvl9pPr marL="5201839" algn="l" defTabSz="650230" rtl="0" eaLnBrk="1" latinLnBrk="0" hangingPunct="1">
        <a:defRPr sz="256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0240" y="390596"/>
            <a:ext cx="11704320" cy="1625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50240" y="2275841"/>
            <a:ext cx="11704320" cy="64369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50240" y="9040143"/>
            <a:ext cx="3034453" cy="519289"/>
          </a:xfrm>
          <a:prstGeom prst="rect">
            <a:avLst/>
          </a:prstGeom>
        </p:spPr>
        <p:txBody>
          <a:bodyPr vert="horz" lIns="91440" tIns="45720" rIns="91440" bIns="45720" rtlCol="0" anchor="ctr"/>
          <a:lstStyle>
            <a:lvl1pPr algn="l">
              <a:defRPr sz="1707">
                <a:solidFill>
                  <a:schemeClr val="tx1">
                    <a:tint val="75000"/>
                  </a:schemeClr>
                </a:solidFill>
              </a:defRPr>
            </a:lvl1pPr>
          </a:lstStyle>
          <a:p>
            <a:fld id="{E1423849-A1BC-394A-9738-D280AA11C376}" type="datetime1">
              <a:rPr lang="en-US" smtClean="0"/>
              <a:t>12/3/18</a:t>
            </a:fld>
            <a:endParaRPr lang="en-US"/>
          </a:p>
        </p:txBody>
      </p:sp>
      <p:sp>
        <p:nvSpPr>
          <p:cNvPr id="5" name="Footer Placeholder 4"/>
          <p:cNvSpPr>
            <a:spLocks noGrp="1"/>
          </p:cNvSpPr>
          <p:nvPr>
            <p:ph type="ftr" sz="quarter" idx="3"/>
          </p:nvPr>
        </p:nvSpPr>
        <p:spPr>
          <a:xfrm>
            <a:off x="4443307" y="9040143"/>
            <a:ext cx="4118187" cy="519289"/>
          </a:xfrm>
          <a:prstGeom prst="rect">
            <a:avLst/>
          </a:prstGeom>
        </p:spPr>
        <p:txBody>
          <a:bodyPr vert="horz" lIns="91440" tIns="45720" rIns="91440" bIns="45720" rtlCol="0" anchor="ctr"/>
          <a:lstStyle>
            <a:lvl1pPr algn="ctr">
              <a:defRPr sz="170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320107" y="9040143"/>
            <a:ext cx="3034453" cy="519289"/>
          </a:xfrm>
          <a:prstGeom prst="rect">
            <a:avLst/>
          </a:prstGeom>
        </p:spPr>
        <p:txBody>
          <a:bodyPr vert="horz" lIns="91440" tIns="45720" rIns="91440" bIns="45720" rtlCol="0" anchor="ctr"/>
          <a:lstStyle>
            <a:lvl1pPr algn="r">
              <a:defRPr sz="1707">
                <a:solidFill>
                  <a:schemeClr val="tx1">
                    <a:tint val="75000"/>
                  </a:schemeClr>
                </a:solidFill>
              </a:defRPr>
            </a:lvl1pPr>
          </a:lstStyle>
          <a:p>
            <a:fld id="{86CB4B4D-7CA3-9044-876B-883B54F8677D}" type="slidenum">
              <a:rPr lang="en-US" smtClean="0"/>
              <a:t>‹#›</a:t>
            </a:fld>
            <a:endParaRPr lang="en-US"/>
          </a:p>
        </p:txBody>
      </p:sp>
    </p:spTree>
    <p:extLst>
      <p:ext uri="{BB962C8B-B14F-4D97-AF65-F5344CB8AC3E}">
        <p14:creationId xmlns:p14="http://schemas.microsoft.com/office/powerpoint/2010/main" val="3373703362"/>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Lst>
  <p:txStyles>
    <p:titleStyle>
      <a:lvl1pPr algn="ctr" defTabSz="1300460" rtl="0" eaLnBrk="1" latinLnBrk="0" hangingPunct="1">
        <a:spcBef>
          <a:spcPct val="0"/>
        </a:spcBef>
        <a:buNone/>
        <a:defRPr sz="6258" kern="1200">
          <a:solidFill>
            <a:schemeClr val="tx1"/>
          </a:solidFill>
          <a:latin typeface="+mj-lt"/>
          <a:ea typeface="+mj-ea"/>
          <a:cs typeface="+mj-cs"/>
        </a:defRPr>
      </a:lvl1pPr>
    </p:titleStyle>
    <p:bodyStyle>
      <a:lvl1pPr marL="487672" indent="-487672" algn="l" defTabSz="1300460" rtl="0" eaLnBrk="1" latinLnBrk="0" hangingPunct="1">
        <a:spcBef>
          <a:spcPct val="20000"/>
        </a:spcBef>
        <a:buFont typeface="Arial" pitchFamily="34" charset="0"/>
        <a:buChar char="•"/>
        <a:defRPr sz="4551" kern="1200">
          <a:solidFill>
            <a:schemeClr val="tx1"/>
          </a:solidFill>
          <a:latin typeface="+mn-lt"/>
          <a:ea typeface="+mn-ea"/>
          <a:cs typeface="+mn-cs"/>
        </a:defRPr>
      </a:lvl1pPr>
      <a:lvl2pPr marL="1056623" indent="-406394" algn="l" defTabSz="1300460" rtl="0" eaLnBrk="1" latinLnBrk="0" hangingPunct="1">
        <a:spcBef>
          <a:spcPct val="20000"/>
        </a:spcBef>
        <a:buFont typeface="Arial" pitchFamily="34" charset="0"/>
        <a:buChar char="–"/>
        <a:defRPr sz="3982" kern="1200">
          <a:solidFill>
            <a:schemeClr val="tx1"/>
          </a:solidFill>
          <a:latin typeface="+mn-lt"/>
          <a:ea typeface="+mn-ea"/>
          <a:cs typeface="+mn-cs"/>
        </a:defRPr>
      </a:lvl2pPr>
      <a:lvl3pPr marL="1625575" indent="-325115" algn="l" defTabSz="1300460" rtl="0" eaLnBrk="1" latinLnBrk="0" hangingPunct="1">
        <a:spcBef>
          <a:spcPct val="20000"/>
        </a:spcBef>
        <a:buFont typeface="Arial" pitchFamily="34" charset="0"/>
        <a:buChar char="•"/>
        <a:defRPr sz="3413" kern="1200">
          <a:solidFill>
            <a:schemeClr val="tx1"/>
          </a:solidFill>
          <a:latin typeface="+mn-lt"/>
          <a:ea typeface="+mn-ea"/>
          <a:cs typeface="+mn-cs"/>
        </a:defRPr>
      </a:lvl3pPr>
      <a:lvl4pPr marL="227580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4pPr>
      <a:lvl5pPr marL="292603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5pPr>
      <a:lvl6pPr marL="357626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6pPr>
      <a:lvl7pPr marL="422649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7pPr>
      <a:lvl8pPr marL="487672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8pPr>
      <a:lvl9pPr marL="5526954" indent="-325115" algn="l" defTabSz="1300460" rtl="0" eaLnBrk="1" latinLnBrk="0" hangingPunct="1">
        <a:spcBef>
          <a:spcPct val="20000"/>
        </a:spcBef>
        <a:buFont typeface="Arial" pitchFamily="34" charset="0"/>
        <a:buChar char="•"/>
        <a:defRPr sz="2844" kern="1200">
          <a:solidFill>
            <a:schemeClr val="tx1"/>
          </a:solidFill>
          <a:latin typeface="+mn-lt"/>
          <a:ea typeface="+mn-ea"/>
          <a:cs typeface="+mn-cs"/>
        </a:defRPr>
      </a:lvl9pPr>
    </p:bodyStyle>
    <p:other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hyperlink" Target="https://www.youtube.com/watch?v=EtfriMJQ0_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www.engadget.com/2015/10/30/facebook-changes-real-name-policy-rules-after-public-outcry/" TargetMode="External"/><Relationship Id="rId1" Type="http://schemas.openxmlformats.org/officeDocument/2006/relationships/slideLayout" Target="../slideLayouts/slideLayout3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3.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3.xml"/></Relationships>
</file>

<file path=ppt/slides/_rels/slide28.xml.rels><?xml version="1.0" encoding="UTF-8" standalone="yes"?>
<Relationships xmlns="http://schemas.openxmlformats.org/package/2006/relationships"><Relationship Id="rId2" Type="http://schemas.openxmlformats.org/officeDocument/2006/relationships/image" Target="../media/image11.tif"/><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3.png"/><Relationship Id="rId4" Type="http://schemas.openxmlformats.org/officeDocument/2006/relationships/hyperlink" Target="https://www.youtube.com/watch?v=P0DzN7oxnX8"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2" Type="http://schemas.openxmlformats.org/officeDocument/2006/relationships/hyperlink" Target="http://www.nngroup.com/articles/participation-inequality/" TargetMode="Externa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Collaboration and CSCW"/>
          <p:cNvSpPr>
            <a:spLocks noGrp="1"/>
          </p:cNvSpPr>
          <p:nvPr>
            <p:ph type="ctrTitle"/>
          </p:nvPr>
        </p:nvSpPr>
        <p:spPr>
          <a:xfrm>
            <a:off x="975360" y="3813276"/>
            <a:ext cx="11054080" cy="1713764"/>
          </a:xfrm>
          <a:prstGeom prst="rect">
            <a:avLst/>
          </a:prstGeom>
        </p:spPr>
        <p:txBody>
          <a:bodyPr>
            <a:normAutofit/>
          </a:bodyPr>
          <a:lstStyle/>
          <a:p>
            <a:pPr algn="ctr"/>
            <a:r>
              <a:rPr sz="8000" b="1" dirty="0"/>
              <a:t>Collaboration</a:t>
            </a:r>
            <a:r>
              <a:rPr lang="en-US" sz="8000" b="1" dirty="0"/>
              <a:t> 👯‍♂️</a:t>
            </a:r>
            <a:endParaRPr sz="8000" b="1" dirty="0"/>
          </a:p>
        </p:txBody>
      </p:sp>
      <p:sp>
        <p:nvSpPr>
          <p:cNvPr id="120" name="CSCI 3002 Fall 2015"/>
          <p:cNvSpPr>
            <a:spLocks noGrp="1"/>
          </p:cNvSpPr>
          <p:nvPr>
            <p:ph type="subTitle" idx="1"/>
          </p:nvPr>
        </p:nvSpPr>
        <p:spPr>
          <a:prstGeom prst="rect">
            <a:avLst/>
          </a:prstGeom>
        </p:spPr>
        <p:txBody>
          <a:bodyPr/>
          <a:lstStyle/>
          <a:p>
            <a:r>
              <a:rPr dirty="0"/>
              <a:t>CSCI 3002 Fall </a:t>
            </a:r>
            <a:r>
              <a:rPr lang="en-US" dirty="0"/>
              <a:t>2018</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3585F"/>
        </a:solidFill>
        <a:effectLst/>
      </p:bgPr>
    </p:bg>
    <p:spTree>
      <p:nvGrpSpPr>
        <p:cNvPr id="1" name=""/>
        <p:cNvGrpSpPr/>
        <p:nvPr/>
      </p:nvGrpSpPr>
      <p:grpSpPr>
        <a:xfrm>
          <a:off x="0" y="0"/>
          <a:ext cx="0" cy="0"/>
          <a:chOff x="0" y="0"/>
          <a:chExt cx="0" cy="0"/>
        </a:xfrm>
      </p:grpSpPr>
      <p:pic>
        <p:nvPicPr>
          <p:cNvPr id="153" name="Image" descr="Image"/>
          <p:cNvPicPr>
            <a:picLocks noChangeAspect="1"/>
          </p:cNvPicPr>
          <p:nvPr/>
        </p:nvPicPr>
        <p:blipFill>
          <a:blip r:embed="rId2">
            <a:extLst/>
          </a:blip>
          <a:stretch>
            <a:fillRect/>
          </a:stretch>
        </p:blipFill>
        <p:spPr>
          <a:xfrm>
            <a:off x="709768" y="0"/>
            <a:ext cx="11585264" cy="975360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Other topics in online communities"/>
          <p:cNvSpPr>
            <a:spLocks noGrp="1"/>
          </p:cNvSpPr>
          <p:nvPr>
            <p:ph type="title"/>
          </p:nvPr>
        </p:nvSpPr>
        <p:spPr>
          <a:prstGeom prst="rect">
            <a:avLst/>
          </a:prstGeom>
        </p:spPr>
        <p:txBody>
          <a:bodyPr>
            <a:normAutofit fontScale="90000"/>
          </a:bodyPr>
          <a:lstStyle>
            <a:lvl1pPr defTabSz="490727">
              <a:defRPr sz="6719"/>
            </a:lvl1pPr>
          </a:lstStyle>
          <a:p>
            <a:r>
              <a:t>Other topics in online communities</a:t>
            </a:r>
          </a:p>
        </p:txBody>
      </p:sp>
      <p:sp>
        <p:nvSpPr>
          <p:cNvPr id="156" name="Crowdsourcing…"/>
          <p:cNvSpPr>
            <a:spLocks noGrp="1"/>
          </p:cNvSpPr>
          <p:nvPr>
            <p:ph type="body" idx="1"/>
          </p:nvPr>
        </p:nvSpPr>
        <p:spPr>
          <a:prstGeom prst="rect">
            <a:avLst/>
          </a:prstGeom>
        </p:spPr>
        <p:txBody>
          <a:bodyPr/>
          <a:lstStyle/>
          <a:p>
            <a:r>
              <a:t>Crowdsourcing</a:t>
            </a:r>
          </a:p>
          <a:p>
            <a:r>
              <a:t>Identity management</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Crowdsourcing"/>
          <p:cNvSpPr>
            <a:spLocks noGrp="1"/>
          </p:cNvSpPr>
          <p:nvPr>
            <p:ph type="title"/>
          </p:nvPr>
        </p:nvSpPr>
        <p:spPr>
          <a:prstGeom prst="rect">
            <a:avLst/>
          </a:prstGeom>
        </p:spPr>
        <p:txBody>
          <a:bodyPr/>
          <a:lstStyle/>
          <a:p>
            <a:r>
              <a:t>Crowdsourcing</a:t>
            </a:r>
          </a:p>
        </p:txBody>
      </p:sp>
      <p:sp>
        <p:nvSpPr>
          <p:cNvPr id="159" name="Amazon Mechanical Turk (http://mturk.com)…"/>
          <p:cNvSpPr>
            <a:spLocks noGrp="1"/>
          </p:cNvSpPr>
          <p:nvPr>
            <p:ph type="body" idx="1"/>
          </p:nvPr>
        </p:nvSpPr>
        <p:spPr>
          <a:prstGeom prst="rect">
            <a:avLst/>
          </a:prstGeom>
        </p:spPr>
        <p:txBody>
          <a:bodyPr/>
          <a:lstStyle/>
          <a:p>
            <a:pPr marL="440055" indent="-440055" defTabSz="578358">
              <a:spcBef>
                <a:spcPts val="4100"/>
              </a:spcBef>
              <a:defRPr sz="4950"/>
            </a:pPr>
            <a:r>
              <a:t>Amazon Mechanical Turk (http://mturk.com)</a:t>
            </a:r>
          </a:p>
          <a:p>
            <a:pPr marL="440055" indent="-440055" defTabSz="578358">
              <a:spcBef>
                <a:spcPts val="4100"/>
              </a:spcBef>
              <a:defRPr sz="4950"/>
            </a:pPr>
            <a:r>
              <a:t>Support microtasks for small amounts of money</a:t>
            </a:r>
          </a:p>
          <a:p>
            <a:pPr marL="440055" indent="-440055" defTabSz="578358">
              <a:spcBef>
                <a:spcPts val="4100"/>
              </a:spcBef>
              <a:defRPr sz="4950"/>
            </a:pPr>
            <a:r>
              <a:t>Can be plugged into live running code to do things that computers can’t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Mechanical Turk"/>
          <p:cNvSpPr>
            <a:spLocks noGrp="1"/>
          </p:cNvSpPr>
          <p:nvPr>
            <p:ph type="title"/>
          </p:nvPr>
        </p:nvSpPr>
        <p:spPr>
          <a:prstGeom prst="rect">
            <a:avLst/>
          </a:prstGeom>
        </p:spPr>
        <p:txBody>
          <a:bodyPr/>
          <a:lstStyle/>
          <a:p>
            <a:r>
              <a:t>Mechanical Turk</a:t>
            </a:r>
          </a:p>
        </p:txBody>
      </p:sp>
      <p:pic>
        <p:nvPicPr>
          <p:cNvPr id="162" name="Image" descr="Image"/>
          <p:cNvPicPr>
            <a:picLocks noChangeAspect="1"/>
          </p:cNvPicPr>
          <p:nvPr/>
        </p:nvPicPr>
        <p:blipFill>
          <a:blip r:embed="rId2">
            <a:extLst/>
          </a:blip>
          <a:stretch>
            <a:fillRect/>
          </a:stretch>
        </p:blipFill>
        <p:spPr>
          <a:xfrm>
            <a:off x="1830311" y="2240493"/>
            <a:ext cx="9685665" cy="7527606"/>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VizWiz"/>
          <p:cNvSpPr>
            <a:spLocks noGrp="1"/>
          </p:cNvSpPr>
          <p:nvPr>
            <p:ph type="title"/>
          </p:nvPr>
        </p:nvSpPr>
        <p:spPr>
          <a:prstGeom prst="rect">
            <a:avLst/>
          </a:prstGeom>
        </p:spPr>
        <p:txBody>
          <a:bodyPr/>
          <a:lstStyle/>
          <a:p>
            <a:r>
              <a:t>VizWiz</a:t>
            </a:r>
          </a:p>
        </p:txBody>
      </p:sp>
      <p:sp>
        <p:nvSpPr>
          <p:cNvPr id="165" name="https://www.youtube.com/watch?v=EtfriMJQ0_M"/>
          <p:cNvSpPr>
            <a:spLocks noGrp="1"/>
          </p:cNvSpPr>
          <p:nvPr>
            <p:ph type="body" idx="1"/>
          </p:nvPr>
        </p:nvSpPr>
        <p:spPr>
          <a:xfrm>
            <a:off x="952500" y="8485242"/>
            <a:ext cx="11099800" cy="769009"/>
          </a:xfrm>
          <a:prstGeom prst="rect">
            <a:avLst/>
          </a:prstGeom>
        </p:spPr>
        <p:txBody>
          <a:bodyPr>
            <a:normAutofit fontScale="92500"/>
          </a:bodyPr>
          <a:lstStyle>
            <a:lvl1pPr marL="346709" indent="-346709" defTabSz="455675">
              <a:spcBef>
                <a:spcPts val="3200"/>
              </a:spcBef>
              <a:defRPr sz="3900" u="sng">
                <a:solidFill>
                  <a:schemeClr val="accent3">
                    <a:hueOff val="-499813"/>
                    <a:satOff val="-5228"/>
                    <a:lumOff val="24899"/>
                  </a:schemeClr>
                </a:solidFill>
                <a:hlinkClick r:id="rId4"/>
              </a:defRPr>
            </a:lvl1pPr>
          </a:lstStyle>
          <a:p>
            <a:pPr>
              <a:defRPr u="none">
                <a:solidFill>
                  <a:srgbClr val="FFFFFF"/>
                </a:solidFill>
              </a:defRPr>
            </a:pPr>
            <a:r>
              <a:rPr u="sng">
                <a:solidFill>
                  <a:schemeClr val="accent3">
                    <a:hueOff val="-499813"/>
                    <a:satOff val="-5228"/>
                    <a:lumOff val="24899"/>
                  </a:schemeClr>
                </a:solidFill>
                <a:hlinkClick r:id="rId4"/>
              </a:rPr>
              <a:t>https://www.youtube.com/watch?v=EtfriMJQ0_M</a:t>
            </a:r>
          </a:p>
        </p:txBody>
      </p:sp>
      <p:pic>
        <p:nvPicPr>
          <p:cNvPr id="166" name="VizWiz, University of Rochester.mp4" descr="VizWiz, University of Rochester.mp4"/>
          <p:cNvPicPr>
            <a:picLocks/>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1102351" y="2134732"/>
            <a:ext cx="8416679" cy="6183683"/>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721664" fill="hold"/>
                                        <p:tgtEl>
                                          <p:spTgt spid="16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66"/>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Identity management"/>
          <p:cNvSpPr>
            <a:spLocks noGrp="1"/>
          </p:cNvSpPr>
          <p:nvPr>
            <p:ph type="title"/>
          </p:nvPr>
        </p:nvSpPr>
        <p:spPr>
          <a:prstGeom prst="rect">
            <a:avLst/>
          </a:prstGeom>
        </p:spPr>
        <p:txBody>
          <a:bodyPr/>
          <a:lstStyle/>
          <a:p>
            <a:r>
              <a:t>Identity management</a:t>
            </a:r>
          </a:p>
        </p:txBody>
      </p:sp>
      <p:sp>
        <p:nvSpPr>
          <p:cNvPr id="169" name="Interacting online often forces us to choose how to represent ourselves…"/>
          <p:cNvSpPr>
            <a:spLocks noGrp="1"/>
          </p:cNvSpPr>
          <p:nvPr>
            <p:ph type="body" idx="1"/>
          </p:nvPr>
        </p:nvSpPr>
        <p:spPr>
          <a:prstGeom prst="rect">
            <a:avLst/>
          </a:prstGeom>
        </p:spPr>
        <p:txBody>
          <a:bodyPr/>
          <a:lstStyle/>
          <a:p>
            <a:pPr marL="408940" indent="-408940" defTabSz="537463">
              <a:spcBef>
                <a:spcPts val="3800"/>
              </a:spcBef>
              <a:defRPr sz="4600"/>
            </a:pPr>
            <a:r>
              <a:t>Interacting online often forces us to choose how to represent ourselves</a:t>
            </a:r>
          </a:p>
          <a:p>
            <a:pPr marL="408940" indent="-408940" defTabSz="537463">
              <a:spcBef>
                <a:spcPts val="3800"/>
              </a:spcBef>
              <a:defRPr sz="4600"/>
            </a:pPr>
            <a:r>
              <a:t>Examples</a:t>
            </a:r>
          </a:p>
          <a:p>
            <a:pPr marL="817880" lvl="1" indent="-408940" defTabSz="537463">
              <a:spcBef>
                <a:spcPts val="3800"/>
              </a:spcBef>
              <a:defRPr sz="4600"/>
            </a:pPr>
            <a:r>
              <a:t>Facebook's real names policy</a:t>
            </a:r>
          </a:p>
          <a:p>
            <a:pPr marL="817880" lvl="1" indent="-408940" defTabSz="537463">
              <a:spcBef>
                <a:spcPts val="3800"/>
              </a:spcBef>
              <a:defRPr sz="4600"/>
            </a:pPr>
            <a:r>
              <a:t>Representation of gender online</a:t>
            </a:r>
          </a:p>
          <a:p>
            <a:pPr marL="817880" lvl="1" indent="-408940" defTabSz="537463">
              <a:spcBef>
                <a:spcPts val="3800"/>
              </a:spcBef>
              <a:defRPr sz="4600"/>
            </a:pPr>
            <a:r>
              <a:t>Multiple identity management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Real names on Facebook"/>
          <p:cNvSpPr>
            <a:spLocks noGrp="1"/>
          </p:cNvSpPr>
          <p:nvPr>
            <p:ph type="title"/>
          </p:nvPr>
        </p:nvSpPr>
        <p:spPr>
          <a:prstGeom prst="rect">
            <a:avLst/>
          </a:prstGeom>
        </p:spPr>
        <p:txBody>
          <a:bodyPr/>
          <a:lstStyle>
            <a:lvl1pPr defTabSz="525779">
              <a:defRPr sz="7200"/>
            </a:lvl1pPr>
          </a:lstStyle>
          <a:p>
            <a:r>
              <a:t>Real names on Facebook</a:t>
            </a:r>
          </a:p>
        </p:txBody>
      </p:sp>
      <p:sp>
        <p:nvSpPr>
          <p:cNvPr id="172" name="http://www.engadget.com/2015/10/30/facebook-changes-real-name-policy-rules-after-public-outcry/"/>
          <p:cNvSpPr>
            <a:spLocks noGrp="1"/>
          </p:cNvSpPr>
          <p:nvPr>
            <p:ph type="body" idx="1"/>
          </p:nvPr>
        </p:nvSpPr>
        <p:spPr>
          <a:xfrm>
            <a:off x="952500" y="8301354"/>
            <a:ext cx="11099800" cy="952897"/>
          </a:xfrm>
          <a:prstGeom prst="rect">
            <a:avLst/>
          </a:prstGeom>
        </p:spPr>
        <p:txBody>
          <a:bodyPr/>
          <a:lstStyle>
            <a:lvl1pPr marL="244475" indent="-244475" defTabSz="321310">
              <a:spcBef>
                <a:spcPts val="2300"/>
              </a:spcBef>
              <a:defRPr sz="2750" u="sng">
                <a:solidFill>
                  <a:schemeClr val="accent3">
                    <a:hueOff val="-499813"/>
                    <a:satOff val="-5228"/>
                    <a:lumOff val="24899"/>
                  </a:schemeClr>
                </a:solidFill>
                <a:hlinkClick r:id="rId2"/>
              </a:defRPr>
            </a:lvl1pPr>
          </a:lstStyle>
          <a:p>
            <a:pPr>
              <a:defRPr u="none">
                <a:solidFill>
                  <a:srgbClr val="FFFFFF"/>
                </a:solidFill>
              </a:defRPr>
            </a:pPr>
            <a:r>
              <a:rPr u="sng">
                <a:solidFill>
                  <a:schemeClr val="accent3">
                    <a:hueOff val="-499813"/>
                    <a:satOff val="-5228"/>
                    <a:lumOff val="24899"/>
                  </a:schemeClr>
                </a:solidFill>
                <a:hlinkClick r:id="rId2"/>
              </a:rPr>
              <a:t>http://www.engadget.com/2015/10/30/facebook-changes-real-name-policy-rules-after-public-outcry/</a:t>
            </a:r>
          </a:p>
        </p:txBody>
      </p:sp>
      <p:pic>
        <p:nvPicPr>
          <p:cNvPr id="173" name="Image" descr="Image"/>
          <p:cNvPicPr>
            <a:picLocks noChangeAspect="1"/>
          </p:cNvPicPr>
          <p:nvPr/>
        </p:nvPicPr>
        <p:blipFill>
          <a:blip r:embed="rId3">
            <a:extLst/>
          </a:blip>
          <a:stretch>
            <a:fillRect/>
          </a:stretch>
        </p:blipFill>
        <p:spPr>
          <a:xfrm>
            <a:off x="876013" y="2296625"/>
            <a:ext cx="11252774" cy="5504075"/>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Representation of gender online"/>
          <p:cNvSpPr>
            <a:spLocks noGrp="1"/>
          </p:cNvSpPr>
          <p:nvPr>
            <p:ph type="title"/>
          </p:nvPr>
        </p:nvSpPr>
        <p:spPr>
          <a:prstGeom prst="rect">
            <a:avLst/>
          </a:prstGeom>
        </p:spPr>
        <p:txBody>
          <a:bodyPr>
            <a:normAutofit fontScale="90000"/>
          </a:bodyPr>
          <a:lstStyle>
            <a:lvl1pPr>
              <a:defRPr sz="6400"/>
            </a:lvl1pPr>
          </a:lstStyle>
          <a:p>
            <a:r>
              <a:t>Representation of gender online</a:t>
            </a:r>
          </a:p>
        </p:txBody>
      </p:sp>
      <p:sp>
        <p:nvSpPr>
          <p:cNvPr id="176" name="Facebook supports 58 gender identities: Agender, Androgyne, Androgynous, Bigender, Cis, Cisgender, Cis Female, Cis Male, Cis Man, Cis Woman, Cisgender Female, Cisgender Male, Cisgender Man, Cisgender Woman, Female to Male, FTM, Gender Fluid, Gender Nonconforming, Gender Questioning, Gender Variant, Genderqueer, Intersex, Male to Female, MTF, Neither, Neutrois, Non-binary, Other, Pangender, Trans, Trans*, Trans Female, Trans* Female, Trans Male, Trans* Male, Trans Man, Trans* Man, Trans Person, Trans* Person, Trans Woman, Trans* Woman, Transfeminine, Transgender, Transgender Female, Transgender Male, Transgender Man, Transgender Person, Transgender Woman, Transmasculine, Transsexual, Transsexual Female, Transsexual Male, Transsexual Man, Transsexual Person, Transsexual Woman, Two-Spirit"/>
          <p:cNvSpPr>
            <a:spLocks noGrp="1"/>
          </p:cNvSpPr>
          <p:nvPr>
            <p:ph type="body" idx="1"/>
          </p:nvPr>
        </p:nvSpPr>
        <p:spPr>
          <a:prstGeom prst="rect">
            <a:avLst/>
          </a:prstGeom>
        </p:spPr>
        <p:txBody>
          <a:bodyPr/>
          <a:lstStyle>
            <a:lvl1pPr marL="248920" indent="-248920" defTabSz="327152">
              <a:spcBef>
                <a:spcPts val="2300"/>
              </a:spcBef>
              <a:defRPr sz="2800"/>
            </a:lvl1pPr>
          </a:lstStyle>
          <a:p>
            <a:r>
              <a:t>Facebook supports 58 gender identities: Agender, Androgyne, Androgynous, Bigender, Cis, Cisgender, Cis Female, Cis Male, Cis Man, Cis Woman, Cisgender Female, Cisgender Male, Cisgender Man, Cisgender Woman, Female to Male, FTM, Gender Fluid, Gender Nonconforming, Gender Questioning, Gender Variant, Genderqueer, Intersex, Male to Female, MTF, Neither, Neutrois, Non-binary, Other, Pangender, Trans, Trans*, Trans Female, Trans* Female, Trans Male, Trans* Male, Trans Man, Trans* Man, Trans Person, Trans* Person, Trans Woman, Trans* Woman, Transfeminine, Transgender, Transgender Female, Transgender Male, Transgender Man, Transgender Person, Transgender Woman, Transmasculine, Transsexual, Transsexual Female, Transsexual Male, Transsexual Man, Transsexual Person, Transsexual Woman, Two-Spirit</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Multiple identity management"/>
          <p:cNvSpPr>
            <a:spLocks noGrp="1"/>
          </p:cNvSpPr>
          <p:nvPr>
            <p:ph type="title"/>
          </p:nvPr>
        </p:nvSpPr>
        <p:spPr>
          <a:prstGeom prst="rect">
            <a:avLst/>
          </a:prstGeom>
        </p:spPr>
        <p:txBody>
          <a:bodyPr>
            <a:normAutofit fontScale="90000"/>
          </a:bodyPr>
          <a:lstStyle>
            <a:lvl1pPr defTabSz="490727">
              <a:defRPr sz="6719"/>
            </a:lvl1pPr>
          </a:lstStyle>
          <a:p>
            <a:r>
              <a:t>Multiple identity management</a:t>
            </a:r>
          </a:p>
        </p:txBody>
      </p:sp>
      <p:sp>
        <p:nvSpPr>
          <p:cNvPr id="179" name="danah boyd (2007). &quot;Why Youth (Heart) Social Network Sites: The Role of Networked Publics in Teenage Social Life.&quot; MacArthur Foundation Series on Digital Learning - Youth, Identity, and Digital Media Volume (ed. David Buckingham). Cambridge, MA: MIT Press, pp. 119-142."/>
          <p:cNvSpPr>
            <a:spLocks noGrp="1"/>
          </p:cNvSpPr>
          <p:nvPr>
            <p:ph type="body" idx="1"/>
          </p:nvPr>
        </p:nvSpPr>
        <p:spPr>
          <a:xfrm>
            <a:off x="952500" y="7054630"/>
            <a:ext cx="11099800" cy="1822670"/>
          </a:xfrm>
          <a:prstGeom prst="rect">
            <a:avLst/>
          </a:prstGeom>
        </p:spPr>
        <p:txBody>
          <a:bodyPr/>
          <a:lstStyle/>
          <a:p>
            <a:pPr marL="182244" indent="-182244" defTabSz="239522">
              <a:spcBef>
                <a:spcPts val="1700"/>
              </a:spcBef>
              <a:defRPr sz="2050"/>
            </a:pPr>
            <a:endParaRPr/>
          </a:p>
          <a:p>
            <a:pPr marL="182244" indent="-182244" defTabSz="239522">
              <a:spcBef>
                <a:spcPts val="1700"/>
              </a:spcBef>
              <a:defRPr sz="2050"/>
            </a:pPr>
            <a:r>
              <a:t>danah boyd (2007). "Why Youth (Heart) Social Network Sites: The Role of Networked Publics in Teenage Social Life." MacArthur Foundation Series on Digital Learning - Youth, Identity, and Digital Media Volume (ed. David Buckingham). Cambridge, MA: MIT Press, pp. 119-142.</a:t>
            </a:r>
          </a:p>
        </p:txBody>
      </p:sp>
      <p:pic>
        <p:nvPicPr>
          <p:cNvPr id="180" name="Image" descr="Image"/>
          <p:cNvPicPr>
            <a:picLocks noChangeAspect="1"/>
          </p:cNvPicPr>
          <p:nvPr/>
        </p:nvPicPr>
        <p:blipFill>
          <a:blip r:embed="rId2">
            <a:extLst/>
          </a:blip>
          <a:stretch>
            <a:fillRect/>
          </a:stretch>
        </p:blipFill>
        <p:spPr>
          <a:xfrm>
            <a:off x="3422650" y="2590800"/>
            <a:ext cx="6159500" cy="4572000"/>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Designing collaborative tools"/>
          <p:cNvSpPr>
            <a:spLocks noGrp="1"/>
          </p:cNvSpPr>
          <p:nvPr>
            <p:ph type="title"/>
          </p:nvPr>
        </p:nvSpPr>
        <p:spPr>
          <a:xfrm>
            <a:off x="952500" y="254000"/>
            <a:ext cx="11099800" cy="9245600"/>
          </a:xfrm>
          <a:prstGeom prst="rect">
            <a:avLst/>
          </a:prstGeom>
        </p:spPr>
        <p:txBody>
          <a:bodyPr/>
          <a:lstStyle/>
          <a:p>
            <a:r>
              <a:t>Designing collaborative tools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oday"/>
          <p:cNvSpPr>
            <a:spLocks noGrp="1"/>
          </p:cNvSpPr>
          <p:nvPr>
            <p:ph type="title"/>
          </p:nvPr>
        </p:nvSpPr>
        <p:spPr>
          <a:prstGeom prst="rect">
            <a:avLst/>
          </a:prstGeom>
        </p:spPr>
        <p:txBody>
          <a:bodyPr/>
          <a:lstStyle/>
          <a:p>
            <a:r>
              <a:t>Today</a:t>
            </a:r>
          </a:p>
        </p:txBody>
      </p:sp>
      <p:sp>
        <p:nvSpPr>
          <p:cNvPr id="129" name="Thinking beyond the individual…"/>
          <p:cNvSpPr>
            <a:spLocks noGrp="1"/>
          </p:cNvSpPr>
          <p:nvPr>
            <p:ph type="body" idx="1"/>
          </p:nvPr>
        </p:nvSpPr>
        <p:spPr>
          <a:prstGeom prst="rect">
            <a:avLst/>
          </a:prstGeom>
        </p:spPr>
        <p:txBody>
          <a:bodyPr/>
          <a:lstStyle/>
          <a:p>
            <a:r>
              <a:rPr dirty="0"/>
              <a:t>Thinking beyond the individual</a:t>
            </a:r>
          </a:p>
          <a:p>
            <a:endParaRPr lang="en-US" dirty="0"/>
          </a:p>
          <a:p>
            <a:r>
              <a:rPr dirty="0"/>
              <a:t>Designing systems to support collaborative interaction</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Designing collaborative tools"/>
          <p:cNvSpPr>
            <a:spLocks noGrp="1"/>
          </p:cNvSpPr>
          <p:nvPr>
            <p:ph type="title"/>
          </p:nvPr>
        </p:nvSpPr>
        <p:spPr>
          <a:prstGeom prst="rect">
            <a:avLst/>
          </a:prstGeom>
        </p:spPr>
        <p:txBody>
          <a:bodyPr>
            <a:normAutofit fontScale="90000"/>
          </a:bodyPr>
          <a:lstStyle>
            <a:lvl1pPr defTabSz="490727">
              <a:defRPr sz="6719"/>
            </a:lvl1pPr>
          </a:lstStyle>
          <a:p>
            <a:r>
              <a:t>Designing collaborative tools</a:t>
            </a:r>
          </a:p>
        </p:txBody>
      </p:sp>
      <p:sp>
        <p:nvSpPr>
          <p:cNvPr id="185" name="Computing tools often used in a group…"/>
          <p:cNvSpPr>
            <a:spLocks noGrp="1"/>
          </p:cNvSpPr>
          <p:nvPr>
            <p:ph type="body" idx="1"/>
          </p:nvPr>
        </p:nvSpPr>
        <p:spPr>
          <a:prstGeom prst="rect">
            <a:avLst/>
          </a:prstGeom>
        </p:spPr>
        <p:txBody>
          <a:bodyPr/>
          <a:lstStyle/>
          <a:p>
            <a:r>
              <a:t>Computing tools often used in a group</a:t>
            </a:r>
          </a:p>
          <a:p>
            <a:r>
              <a:t>Need to support usability for each user, but also support efficient collaboration</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iscussion"/>
          <p:cNvSpPr>
            <a:spLocks noGrp="1"/>
          </p:cNvSpPr>
          <p:nvPr>
            <p:ph type="title"/>
          </p:nvPr>
        </p:nvSpPr>
        <p:spPr>
          <a:prstGeom prst="rect">
            <a:avLst/>
          </a:prstGeom>
        </p:spPr>
        <p:txBody>
          <a:bodyPr/>
          <a:lstStyle/>
          <a:p>
            <a:r>
              <a:t>Discussion</a:t>
            </a:r>
          </a:p>
        </p:txBody>
      </p:sp>
      <p:sp>
        <p:nvSpPr>
          <p:cNvPr id="188" name="Talk to your neighbor for 4 minutes…"/>
          <p:cNvSpPr>
            <a:spLocks noGrp="1"/>
          </p:cNvSpPr>
          <p:nvPr>
            <p:ph type="body" idx="1"/>
          </p:nvPr>
        </p:nvSpPr>
        <p:spPr>
          <a:prstGeom prst="rect">
            <a:avLst/>
          </a:prstGeom>
        </p:spPr>
        <p:txBody>
          <a:bodyPr/>
          <a:lstStyle/>
          <a:p>
            <a:r>
              <a:t>Talk to your neighbor for 4 minutes</a:t>
            </a:r>
          </a:p>
          <a:p>
            <a:r>
              <a:t>Describe a time you have collaborated on some task with a partner</a:t>
            </a:r>
          </a:p>
          <a:p>
            <a:r>
              <a:t>Why did it work or not work?</a:t>
            </a:r>
          </a:p>
        </p:txBody>
      </p:sp>
      <p:pic>
        <p:nvPicPr>
          <p:cNvPr id="189" name="4minutes.mov" descr="4minutes.mov"/>
          <p:cNvPicPr>
            <a:picLocks/>
          </p:cNvPicPr>
          <p:nvPr>
            <a:videoFile r:link="rId2"/>
            <p:extLst>
              <p:ext uri="{DAA4B4D4-6D71-4841-9C94-3DE7FCFB9230}">
                <p14:media xmlns:p14="http://schemas.microsoft.com/office/powerpoint/2010/main" r:embed="rId1"/>
              </p:ext>
            </p:extLst>
          </p:nvPr>
        </p:nvPicPr>
        <p:blipFill>
          <a:blip r:embed="rId4">
            <a:extLst/>
          </a:blip>
          <a:stretch>
            <a:fillRect/>
          </a:stretch>
        </p:blipFill>
        <p:spPr>
          <a:xfrm>
            <a:off x="8928022" y="223750"/>
            <a:ext cx="3822701" cy="11303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6500000" fill="hold"/>
                                        <p:tgtEl>
                                          <p:spTgt spid="18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89"/>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Collaborative tools"/>
          <p:cNvSpPr>
            <a:spLocks noGrp="1"/>
          </p:cNvSpPr>
          <p:nvPr>
            <p:ph type="title"/>
          </p:nvPr>
        </p:nvSpPr>
        <p:spPr>
          <a:prstGeom prst="rect">
            <a:avLst/>
          </a:prstGeom>
        </p:spPr>
        <p:txBody>
          <a:bodyPr/>
          <a:lstStyle/>
          <a:p>
            <a:r>
              <a:t>Collaborative tools</a:t>
            </a:r>
          </a:p>
        </p:txBody>
      </p:sp>
      <p:sp>
        <p:nvSpPr>
          <p:cNvPr id="192" name="+ Google Slides. Easy to work remotely.…"/>
          <p:cNvSpPr>
            <a:spLocks noGrp="1"/>
          </p:cNvSpPr>
          <p:nvPr>
            <p:ph type="body" idx="1"/>
          </p:nvPr>
        </p:nvSpPr>
        <p:spPr>
          <a:prstGeom prst="rect">
            <a:avLst/>
          </a:prstGeom>
        </p:spPr>
        <p:txBody>
          <a:bodyPr/>
          <a:lstStyle/>
          <a:p>
            <a:pPr marL="351155" indent="-351155" defTabSz="461518">
              <a:spcBef>
                <a:spcPts val="3300"/>
              </a:spcBef>
              <a:defRPr sz="3950"/>
            </a:pPr>
            <a:r>
              <a:t>+ Google Slides. Easy to work remotely.</a:t>
            </a:r>
          </a:p>
          <a:p>
            <a:pPr marL="351155" indent="-351155" defTabSz="461518">
              <a:spcBef>
                <a:spcPts val="3300"/>
              </a:spcBef>
              <a:defRPr sz="3950"/>
            </a:pPr>
            <a:r>
              <a:t>+ Screen share. Easy to discuss, highlight stuff.</a:t>
            </a:r>
          </a:p>
          <a:p>
            <a:pPr marL="351155" indent="-351155" defTabSz="461518">
              <a:spcBef>
                <a:spcPts val="3300"/>
              </a:spcBef>
              <a:defRPr sz="3950"/>
            </a:pPr>
            <a:r>
              <a:t>- Google Slides. User interface not suited for prototyping</a:t>
            </a:r>
          </a:p>
          <a:p>
            <a:pPr marL="351155" indent="-351155" defTabSz="461518">
              <a:spcBef>
                <a:spcPts val="3300"/>
              </a:spcBef>
              <a:defRPr sz="3950"/>
            </a:pPr>
            <a:r>
              <a:t>? WoW. Balance of roles; well defined roles. Show activity.</a:t>
            </a:r>
          </a:p>
          <a:p>
            <a:pPr marL="351155" indent="-351155" defTabSz="461518">
              <a:spcBef>
                <a:spcPts val="3300"/>
              </a:spcBef>
              <a:defRPr sz="3950"/>
            </a:pPr>
            <a:r>
              <a:t>+ Minecraft. Easy to track.</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ypes of collaboration"/>
          <p:cNvSpPr>
            <a:spLocks noGrp="1"/>
          </p:cNvSpPr>
          <p:nvPr>
            <p:ph type="title"/>
          </p:nvPr>
        </p:nvSpPr>
        <p:spPr>
          <a:prstGeom prst="rect">
            <a:avLst/>
          </a:prstGeom>
        </p:spPr>
        <p:txBody>
          <a:bodyPr/>
          <a:lstStyle/>
          <a:p>
            <a:r>
              <a:t>Types of collaboration</a:t>
            </a:r>
          </a:p>
        </p:txBody>
      </p:sp>
      <p:sp>
        <p:nvSpPr>
          <p:cNvPr id="195" name="Synchronous vs. asynchronous…"/>
          <p:cNvSpPr>
            <a:spLocks noGrp="1"/>
          </p:cNvSpPr>
          <p:nvPr>
            <p:ph type="body" idx="1"/>
          </p:nvPr>
        </p:nvSpPr>
        <p:spPr>
          <a:prstGeom prst="rect">
            <a:avLst/>
          </a:prstGeom>
        </p:spPr>
        <p:txBody>
          <a:bodyPr/>
          <a:lstStyle/>
          <a:p>
            <a:r>
              <a:t>Synchronous vs. asynchronous</a:t>
            </a:r>
          </a:p>
          <a:p>
            <a:r>
              <a:t>Collocated vs. remote</a:t>
            </a:r>
          </a:p>
          <a:p>
            <a:r>
              <a:t>Which devices? (shared device, multiple devices)</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hallenges to collaboration"/>
          <p:cNvSpPr>
            <a:spLocks noGrp="1"/>
          </p:cNvSpPr>
          <p:nvPr>
            <p:ph type="title"/>
          </p:nvPr>
        </p:nvSpPr>
        <p:spPr>
          <a:prstGeom prst="rect">
            <a:avLst/>
          </a:prstGeom>
        </p:spPr>
        <p:txBody>
          <a:bodyPr/>
          <a:lstStyle>
            <a:lvl1pPr defTabSz="490727">
              <a:defRPr sz="6719"/>
            </a:lvl1pPr>
          </a:lstStyle>
          <a:p>
            <a:r>
              <a:t>Challenges to collaboration</a:t>
            </a:r>
          </a:p>
        </p:txBody>
      </p:sp>
      <p:sp>
        <p:nvSpPr>
          <p:cNvPr id="198" name="Awareness (what is my partner up to? what did they do?)…"/>
          <p:cNvSpPr>
            <a:spLocks noGrp="1"/>
          </p:cNvSpPr>
          <p:nvPr>
            <p:ph type="body" idx="1"/>
          </p:nvPr>
        </p:nvSpPr>
        <p:spPr>
          <a:prstGeom prst="rect">
            <a:avLst/>
          </a:prstGeom>
        </p:spPr>
        <p:txBody>
          <a:bodyPr/>
          <a:lstStyle/>
          <a:p>
            <a:r>
              <a:t>Awareness (what is my partner up to? what did they do?)</a:t>
            </a:r>
          </a:p>
          <a:p>
            <a:r>
              <a:t>Control (who has control?)</a:t>
            </a:r>
          </a:p>
          <a:p>
            <a:r>
              <a:t>Synchronization (how to coordinate simultaneous work, collisions)</a:t>
            </a:r>
          </a:p>
          <a:p>
            <a:r>
              <a:t>Diverse devices or diverse abilities</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Awareness"/>
          <p:cNvSpPr>
            <a:spLocks noGrp="1"/>
          </p:cNvSpPr>
          <p:nvPr>
            <p:ph type="title"/>
          </p:nvPr>
        </p:nvSpPr>
        <p:spPr>
          <a:prstGeom prst="rect">
            <a:avLst/>
          </a:prstGeom>
        </p:spPr>
        <p:txBody>
          <a:bodyPr/>
          <a:lstStyle/>
          <a:p>
            <a:r>
              <a:t>Awareness</a:t>
            </a:r>
          </a:p>
        </p:txBody>
      </p:sp>
      <p:sp>
        <p:nvSpPr>
          <p:cNvPr id="201" name="What is my partner doing?…"/>
          <p:cNvSpPr>
            <a:spLocks noGrp="1"/>
          </p:cNvSpPr>
          <p:nvPr>
            <p:ph type="body" idx="1"/>
          </p:nvPr>
        </p:nvSpPr>
        <p:spPr>
          <a:prstGeom prst="rect">
            <a:avLst/>
          </a:prstGeom>
        </p:spPr>
        <p:txBody>
          <a:bodyPr/>
          <a:lstStyle/>
          <a:p>
            <a:r>
              <a:t>What is my partner doing?</a:t>
            </a:r>
          </a:p>
          <a:p>
            <a:r>
              <a:t>What have they done?</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Google Docs (awareness)"/>
          <p:cNvSpPr>
            <a:spLocks noGrp="1"/>
          </p:cNvSpPr>
          <p:nvPr>
            <p:ph type="title"/>
          </p:nvPr>
        </p:nvSpPr>
        <p:spPr>
          <a:prstGeom prst="rect">
            <a:avLst/>
          </a:prstGeom>
        </p:spPr>
        <p:txBody>
          <a:bodyPr/>
          <a:lstStyle>
            <a:lvl1pPr defTabSz="514095">
              <a:defRPr sz="7040"/>
            </a:lvl1pPr>
          </a:lstStyle>
          <a:p>
            <a:r>
              <a:t>Google Docs (awareness)</a:t>
            </a:r>
          </a:p>
        </p:txBody>
      </p:sp>
      <p:pic>
        <p:nvPicPr>
          <p:cNvPr id="204" name="Image" descr="Image"/>
          <p:cNvPicPr>
            <a:picLocks noChangeAspect="1"/>
          </p:cNvPicPr>
          <p:nvPr/>
        </p:nvPicPr>
        <p:blipFill>
          <a:blip r:embed="rId2">
            <a:extLst/>
          </a:blip>
          <a:stretch>
            <a:fillRect/>
          </a:stretch>
        </p:blipFill>
        <p:spPr>
          <a:xfrm>
            <a:off x="890359" y="2666108"/>
            <a:ext cx="11380830" cy="3585291"/>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Awareness not always desired"/>
          <p:cNvSpPr>
            <a:spLocks noGrp="1"/>
          </p:cNvSpPr>
          <p:nvPr>
            <p:ph type="title"/>
          </p:nvPr>
        </p:nvSpPr>
        <p:spPr>
          <a:prstGeom prst="rect">
            <a:avLst/>
          </a:prstGeom>
        </p:spPr>
        <p:txBody>
          <a:bodyPr>
            <a:normAutofit fontScale="90000"/>
          </a:bodyPr>
          <a:lstStyle>
            <a:lvl1pPr defTabSz="490727">
              <a:defRPr sz="6719"/>
            </a:lvl1pPr>
          </a:lstStyle>
          <a:p>
            <a:r>
              <a:t>Awareness not always desired</a:t>
            </a:r>
          </a:p>
        </p:txBody>
      </p:sp>
      <p:pic>
        <p:nvPicPr>
          <p:cNvPr id="207" name="Image" descr="Image"/>
          <p:cNvPicPr>
            <a:picLocks noChangeAspect="1"/>
          </p:cNvPicPr>
          <p:nvPr/>
        </p:nvPicPr>
        <p:blipFill>
          <a:blip r:embed="rId2">
            <a:extLst/>
          </a:blip>
          <a:stretch>
            <a:fillRect/>
          </a:stretch>
        </p:blipFill>
        <p:spPr>
          <a:xfrm>
            <a:off x="945095" y="3140998"/>
            <a:ext cx="11114611" cy="5817805"/>
          </a:xfrm>
          <a:prstGeom prst="rect">
            <a:avLst/>
          </a:prstGeom>
          <a:ln w="12700">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Github (history)"/>
          <p:cNvSpPr>
            <a:spLocks noGrp="1"/>
          </p:cNvSpPr>
          <p:nvPr>
            <p:ph type="title"/>
          </p:nvPr>
        </p:nvSpPr>
        <p:spPr>
          <a:prstGeom prst="rect">
            <a:avLst/>
          </a:prstGeom>
        </p:spPr>
        <p:txBody>
          <a:bodyPr/>
          <a:lstStyle/>
          <a:p>
            <a:r>
              <a:t>Github (history)</a:t>
            </a:r>
          </a:p>
        </p:txBody>
      </p:sp>
      <p:pic>
        <p:nvPicPr>
          <p:cNvPr id="210" name="Image" descr="Image"/>
          <p:cNvPicPr>
            <a:picLocks noChangeAspect="1"/>
          </p:cNvPicPr>
          <p:nvPr/>
        </p:nvPicPr>
        <p:blipFill>
          <a:blip r:embed="rId2">
            <a:extLst/>
          </a:blip>
          <a:stretch>
            <a:fillRect/>
          </a:stretch>
        </p:blipFill>
        <p:spPr>
          <a:xfrm>
            <a:off x="1107514" y="2760730"/>
            <a:ext cx="10998404" cy="5959340"/>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Control"/>
          <p:cNvSpPr>
            <a:spLocks noGrp="1"/>
          </p:cNvSpPr>
          <p:nvPr>
            <p:ph type="title"/>
          </p:nvPr>
        </p:nvSpPr>
        <p:spPr>
          <a:prstGeom prst="rect">
            <a:avLst/>
          </a:prstGeom>
        </p:spPr>
        <p:txBody>
          <a:bodyPr/>
          <a:lstStyle/>
          <a:p>
            <a:r>
              <a:t>Control</a:t>
            </a:r>
          </a:p>
        </p:txBody>
      </p:sp>
      <p:sp>
        <p:nvSpPr>
          <p:cNvPr id="213" name="How can we support people working together?…"/>
          <p:cNvSpPr>
            <a:spLocks noGrp="1"/>
          </p:cNvSpPr>
          <p:nvPr>
            <p:ph type="body" idx="1"/>
          </p:nvPr>
        </p:nvSpPr>
        <p:spPr>
          <a:prstGeom prst="rect">
            <a:avLst/>
          </a:prstGeom>
        </p:spPr>
        <p:txBody>
          <a:bodyPr/>
          <a:lstStyle/>
          <a:p>
            <a:r>
              <a:t>How can we support people working together?</a:t>
            </a:r>
          </a:p>
          <a:p>
            <a:r>
              <a:t>Prevent collisions, accidental overwrites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opics in this area"/>
          <p:cNvSpPr>
            <a:spLocks noGrp="1"/>
          </p:cNvSpPr>
          <p:nvPr>
            <p:ph type="title"/>
          </p:nvPr>
        </p:nvSpPr>
        <p:spPr>
          <a:prstGeom prst="rect">
            <a:avLst/>
          </a:prstGeom>
        </p:spPr>
        <p:txBody>
          <a:bodyPr/>
          <a:lstStyle/>
          <a:p>
            <a:r>
              <a:t>Topics in this area</a:t>
            </a:r>
          </a:p>
        </p:txBody>
      </p:sp>
      <p:sp>
        <p:nvSpPr>
          <p:cNvPr id="132" name="Online communities (what makes them successful?)…"/>
          <p:cNvSpPr>
            <a:spLocks noGrp="1"/>
          </p:cNvSpPr>
          <p:nvPr>
            <p:ph type="body" idx="1"/>
          </p:nvPr>
        </p:nvSpPr>
        <p:spPr>
          <a:prstGeom prst="rect">
            <a:avLst/>
          </a:prstGeom>
        </p:spPr>
        <p:txBody>
          <a:bodyPr/>
          <a:lstStyle/>
          <a:p>
            <a:pPr marL="395604" indent="-395604" defTabSz="519937">
              <a:spcBef>
                <a:spcPts val="3700"/>
              </a:spcBef>
              <a:defRPr sz="4450"/>
            </a:pPr>
            <a:r>
              <a:t>Online communities (what makes them successful?)</a:t>
            </a:r>
          </a:p>
          <a:p>
            <a:pPr marL="395604" indent="-395604" defTabSz="519937">
              <a:spcBef>
                <a:spcPts val="3700"/>
              </a:spcBef>
              <a:defRPr sz="4450"/>
            </a:pPr>
            <a:r>
              <a:t>Social computing</a:t>
            </a:r>
          </a:p>
          <a:p>
            <a:pPr marL="395604" indent="-395604" defTabSz="519937">
              <a:spcBef>
                <a:spcPts val="3700"/>
              </a:spcBef>
              <a:defRPr sz="4450"/>
            </a:pPr>
            <a:r>
              <a:t>CSCW (Computer Supported Cooperative Work)</a:t>
            </a:r>
          </a:p>
          <a:p>
            <a:pPr marL="395604" indent="-395604" defTabSz="519937">
              <a:spcBef>
                <a:spcPts val="3700"/>
              </a:spcBef>
              <a:defRPr sz="4450"/>
            </a:pPr>
            <a:r>
              <a:t>Combine computer science, HCI, social science</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Control approaches"/>
          <p:cNvSpPr>
            <a:spLocks noGrp="1"/>
          </p:cNvSpPr>
          <p:nvPr>
            <p:ph type="title"/>
          </p:nvPr>
        </p:nvSpPr>
        <p:spPr>
          <a:prstGeom prst="rect">
            <a:avLst/>
          </a:prstGeom>
        </p:spPr>
        <p:txBody>
          <a:bodyPr/>
          <a:lstStyle/>
          <a:p>
            <a:r>
              <a:t>Control approaches</a:t>
            </a:r>
          </a:p>
        </p:txBody>
      </p:sp>
      <p:sp>
        <p:nvSpPr>
          <p:cNvPr id="216" name="Lock a document or part of a document…"/>
          <p:cNvSpPr>
            <a:spLocks noGrp="1"/>
          </p:cNvSpPr>
          <p:nvPr>
            <p:ph type="body" idx="1"/>
          </p:nvPr>
        </p:nvSpPr>
        <p:spPr>
          <a:prstGeom prst="rect">
            <a:avLst/>
          </a:prstGeom>
        </p:spPr>
        <p:txBody>
          <a:bodyPr/>
          <a:lstStyle/>
          <a:p>
            <a:r>
              <a:t>Lock a document or part of a document</a:t>
            </a:r>
          </a:p>
          <a:p>
            <a:r>
              <a:t>Roles with permissions</a:t>
            </a:r>
          </a:p>
          <a:p>
            <a:r>
              <a:t>Support merge</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Roles (Moodle)"/>
          <p:cNvSpPr>
            <a:spLocks noGrp="1"/>
          </p:cNvSpPr>
          <p:nvPr>
            <p:ph type="title"/>
          </p:nvPr>
        </p:nvSpPr>
        <p:spPr>
          <a:prstGeom prst="rect">
            <a:avLst/>
          </a:prstGeom>
        </p:spPr>
        <p:txBody>
          <a:bodyPr/>
          <a:lstStyle/>
          <a:p>
            <a:r>
              <a:t>Roles (Moodle)</a:t>
            </a:r>
          </a:p>
        </p:txBody>
      </p:sp>
      <p:pic>
        <p:nvPicPr>
          <p:cNvPr id="219" name="Image" descr="Image"/>
          <p:cNvPicPr>
            <a:picLocks noChangeAspect="1"/>
          </p:cNvPicPr>
          <p:nvPr/>
        </p:nvPicPr>
        <p:blipFill>
          <a:blip r:embed="rId2">
            <a:extLst/>
          </a:blip>
          <a:stretch>
            <a:fillRect/>
          </a:stretch>
        </p:blipFill>
        <p:spPr>
          <a:xfrm>
            <a:off x="1721996" y="2318002"/>
            <a:ext cx="9876488" cy="7192938"/>
          </a:xfrm>
          <a:prstGeom prst="rect">
            <a:avLst/>
          </a:prstGeom>
          <a:ln w="12700">
            <a:miter lim="400000"/>
          </a:ln>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ynchronization"/>
          <p:cNvSpPr>
            <a:spLocks noGrp="1"/>
          </p:cNvSpPr>
          <p:nvPr>
            <p:ph type="title"/>
          </p:nvPr>
        </p:nvSpPr>
        <p:spPr>
          <a:prstGeom prst="rect">
            <a:avLst/>
          </a:prstGeom>
        </p:spPr>
        <p:txBody>
          <a:bodyPr/>
          <a:lstStyle/>
          <a:p>
            <a:r>
              <a:t>Synchronization</a:t>
            </a:r>
          </a:p>
        </p:txBody>
      </p:sp>
      <p:sp>
        <p:nvSpPr>
          <p:cNvPr id="222" name="Control challenges can be exacerbated when people are editing together…"/>
          <p:cNvSpPr>
            <a:spLocks noGrp="1"/>
          </p:cNvSpPr>
          <p:nvPr>
            <p:ph type="body" idx="1"/>
          </p:nvPr>
        </p:nvSpPr>
        <p:spPr>
          <a:prstGeom prst="rect">
            <a:avLst/>
          </a:prstGeom>
        </p:spPr>
        <p:txBody>
          <a:bodyPr/>
          <a:lstStyle/>
          <a:p>
            <a:r>
              <a:t>Control challenges can be exacerbated when people are editing together</a:t>
            </a:r>
          </a:p>
          <a:p>
            <a:r>
              <a:t>Consistency</a:t>
            </a:r>
          </a:p>
          <a:p>
            <a:r>
              <a:t>Cheating (e.g. in games)</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Diverse devices"/>
          <p:cNvSpPr>
            <a:spLocks noGrp="1"/>
          </p:cNvSpPr>
          <p:nvPr>
            <p:ph type="title"/>
          </p:nvPr>
        </p:nvSpPr>
        <p:spPr>
          <a:prstGeom prst="rect">
            <a:avLst/>
          </a:prstGeom>
        </p:spPr>
        <p:txBody>
          <a:bodyPr/>
          <a:lstStyle/>
          <a:p>
            <a:r>
              <a:t>Diverse devices</a:t>
            </a:r>
          </a:p>
        </p:txBody>
      </p:sp>
      <p:sp>
        <p:nvSpPr>
          <p:cNvPr id="225" name="What devices do users have?…"/>
          <p:cNvSpPr>
            <a:spLocks noGrp="1"/>
          </p:cNvSpPr>
          <p:nvPr>
            <p:ph type="body" idx="1"/>
          </p:nvPr>
        </p:nvSpPr>
        <p:spPr>
          <a:prstGeom prst="rect">
            <a:avLst/>
          </a:prstGeom>
        </p:spPr>
        <p:txBody>
          <a:bodyPr/>
          <a:lstStyle/>
          <a:p>
            <a:pPr marL="417830" indent="-417830" defTabSz="549148">
              <a:spcBef>
                <a:spcPts val="3900"/>
              </a:spcBef>
              <a:defRPr sz="4700"/>
            </a:pPr>
            <a:r>
              <a:t>What devices do users have?</a:t>
            </a:r>
          </a:p>
          <a:p>
            <a:pPr marL="417830" indent="-417830" defTabSz="549148">
              <a:spcBef>
                <a:spcPts val="3900"/>
              </a:spcBef>
              <a:defRPr sz="4700"/>
            </a:pPr>
            <a:r>
              <a:t>Shared device (single display groupware)</a:t>
            </a:r>
          </a:p>
          <a:p>
            <a:pPr marL="417830" indent="-417830" defTabSz="549148">
              <a:spcBef>
                <a:spcPts val="3900"/>
              </a:spcBef>
              <a:defRPr sz="4700"/>
            </a:pPr>
            <a:r>
              <a:t>Multiple devices (multi-display groupware)</a:t>
            </a:r>
          </a:p>
          <a:p>
            <a:pPr marL="417830" indent="-417830" defTabSz="549148">
              <a:spcBef>
                <a:spcPts val="3900"/>
              </a:spcBef>
              <a:defRPr sz="4700"/>
            </a:pPr>
            <a:r>
              <a:t>Do devices have the same capabilities?</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Cross-ability collaboration"/>
          <p:cNvSpPr>
            <a:spLocks noGrp="1"/>
          </p:cNvSpPr>
          <p:nvPr>
            <p:ph type="title"/>
          </p:nvPr>
        </p:nvSpPr>
        <p:spPr>
          <a:prstGeom prst="rect">
            <a:avLst/>
          </a:prstGeom>
        </p:spPr>
        <p:txBody>
          <a:bodyPr/>
          <a:lstStyle>
            <a:lvl1pPr defTabSz="496570">
              <a:defRPr sz="6800"/>
            </a:lvl1pPr>
          </a:lstStyle>
          <a:p>
            <a:r>
              <a:t>Cross-ability collaboration</a:t>
            </a:r>
          </a:p>
        </p:txBody>
      </p:sp>
      <p:sp>
        <p:nvSpPr>
          <p:cNvPr id="228" name="These challenges are exacerbated when people are using very different devices or have different abilities…"/>
          <p:cNvSpPr>
            <a:spLocks noGrp="1"/>
          </p:cNvSpPr>
          <p:nvPr>
            <p:ph type="body" idx="1"/>
          </p:nvPr>
        </p:nvSpPr>
        <p:spPr>
          <a:prstGeom prst="rect">
            <a:avLst/>
          </a:prstGeom>
        </p:spPr>
        <p:txBody>
          <a:bodyPr/>
          <a:lstStyle/>
          <a:p>
            <a:r>
              <a:t>These challenges are exacerbated when people are using very different devices or have different abilities</a:t>
            </a:r>
          </a:p>
          <a:p>
            <a:r>
              <a:t>Due to disability or some other factor such as remote collaboration</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Challenges in cross-ability collaboration"/>
          <p:cNvSpPr>
            <a:spLocks noGrp="1"/>
          </p:cNvSpPr>
          <p:nvPr>
            <p:ph type="title"/>
          </p:nvPr>
        </p:nvSpPr>
        <p:spPr>
          <a:prstGeom prst="rect">
            <a:avLst/>
          </a:prstGeom>
        </p:spPr>
        <p:txBody>
          <a:bodyPr>
            <a:normAutofit fontScale="90000"/>
          </a:bodyPr>
          <a:lstStyle>
            <a:lvl1pPr defTabSz="490727">
              <a:defRPr sz="6719"/>
            </a:lvl1pPr>
          </a:lstStyle>
          <a:p>
            <a:r>
              <a:t>Challenges in cross-ability collaboration</a:t>
            </a:r>
          </a:p>
        </p:txBody>
      </p:sp>
      <p:sp>
        <p:nvSpPr>
          <p:cNvPr id="231" name="Awareness (both in the system and out of the system)…"/>
          <p:cNvSpPr>
            <a:spLocks noGrp="1"/>
          </p:cNvSpPr>
          <p:nvPr>
            <p:ph type="body" idx="1"/>
          </p:nvPr>
        </p:nvSpPr>
        <p:spPr>
          <a:prstGeom prst="rect">
            <a:avLst/>
          </a:prstGeom>
        </p:spPr>
        <p:txBody>
          <a:bodyPr/>
          <a:lstStyle/>
          <a:p>
            <a:r>
              <a:t>Awareness (both in the system and out of the system)</a:t>
            </a:r>
          </a:p>
          <a:p>
            <a:r>
              <a:t>Mutually incompatible interfaces</a:t>
            </a:r>
          </a:p>
          <a:p>
            <a:r>
              <a:t>Cross talk between screen reader and conversation</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Beam telepresence robot"/>
          <p:cNvSpPr>
            <a:spLocks noGrp="1"/>
          </p:cNvSpPr>
          <p:nvPr>
            <p:ph type="title"/>
          </p:nvPr>
        </p:nvSpPr>
        <p:spPr>
          <a:prstGeom prst="rect">
            <a:avLst/>
          </a:prstGeom>
        </p:spPr>
        <p:txBody>
          <a:bodyPr/>
          <a:lstStyle>
            <a:lvl1pPr defTabSz="525779">
              <a:defRPr sz="7200"/>
            </a:lvl1pPr>
          </a:lstStyle>
          <a:p>
            <a:r>
              <a:t>Beam telepresence robot</a:t>
            </a:r>
          </a:p>
        </p:txBody>
      </p:sp>
      <p:sp>
        <p:nvSpPr>
          <p:cNvPr id="234" name="https://www.youtube.com/watch?v=P0DzN7oxnX8"/>
          <p:cNvSpPr>
            <a:spLocks noGrp="1"/>
          </p:cNvSpPr>
          <p:nvPr>
            <p:ph type="body" idx="1"/>
          </p:nvPr>
        </p:nvSpPr>
        <p:spPr>
          <a:xfrm>
            <a:off x="952500" y="8613120"/>
            <a:ext cx="11099800" cy="684625"/>
          </a:xfrm>
          <a:prstGeom prst="rect">
            <a:avLst/>
          </a:prstGeom>
        </p:spPr>
        <p:txBody>
          <a:bodyPr/>
          <a:lstStyle>
            <a:lvl1pPr marL="333375" indent="-333375" defTabSz="438150">
              <a:spcBef>
                <a:spcPts val="3100"/>
              </a:spcBef>
              <a:defRPr sz="3750" u="sng">
                <a:solidFill>
                  <a:schemeClr val="accent3">
                    <a:hueOff val="-499813"/>
                    <a:satOff val="-5228"/>
                    <a:lumOff val="24899"/>
                  </a:schemeClr>
                </a:solidFill>
                <a:hlinkClick r:id="rId4"/>
              </a:defRPr>
            </a:lvl1pPr>
          </a:lstStyle>
          <a:p>
            <a:pPr>
              <a:defRPr u="none">
                <a:solidFill>
                  <a:srgbClr val="FFFFFF"/>
                </a:solidFill>
              </a:defRPr>
            </a:pPr>
            <a:r>
              <a:rPr u="sng">
                <a:solidFill>
                  <a:schemeClr val="accent3">
                    <a:hueOff val="-499813"/>
                    <a:satOff val="-5228"/>
                    <a:lumOff val="24899"/>
                  </a:schemeClr>
                </a:solidFill>
                <a:hlinkClick r:id="rId4"/>
              </a:rPr>
              <a:t>https://www.youtube.com/watch?v=P0DzN7oxnX8</a:t>
            </a:r>
          </a:p>
        </p:txBody>
      </p:sp>
      <p:pic>
        <p:nvPicPr>
          <p:cNvPr id="235" name="Beam Stories_ Ph.D Student attends College &amp; Conferences with Smart Presence | BeamPro | Beam .mp4" descr="Beam Stories_ Ph.D Student attends College &amp; Conferences with Smart Presence | BeamPro | Beam .mp4"/>
          <p:cNvPicPr>
            <a:picLocks/>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1079982" y="2237238"/>
            <a:ext cx="10844836" cy="610022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679992" fill="hold"/>
                                        <p:tgtEl>
                                          <p:spTgt spid="23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35"/>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Activity"/>
          <p:cNvSpPr>
            <a:spLocks noGrp="1"/>
          </p:cNvSpPr>
          <p:nvPr>
            <p:ph type="title"/>
          </p:nvPr>
        </p:nvSpPr>
        <p:spPr>
          <a:prstGeom prst="rect">
            <a:avLst/>
          </a:prstGeom>
        </p:spPr>
        <p:txBody>
          <a:bodyPr/>
          <a:lstStyle/>
          <a:p>
            <a:r>
              <a:t>Activity</a:t>
            </a:r>
          </a:p>
        </p:txBody>
      </p:sp>
      <p:sp>
        <p:nvSpPr>
          <p:cNvPr id="238" name="Let's design a system to support grade books…"/>
          <p:cNvSpPr>
            <a:spLocks noGrp="1"/>
          </p:cNvSpPr>
          <p:nvPr>
            <p:ph type="body" idx="1"/>
          </p:nvPr>
        </p:nvSpPr>
        <p:spPr>
          <a:prstGeom prst="rect">
            <a:avLst/>
          </a:prstGeom>
        </p:spPr>
        <p:txBody>
          <a:bodyPr/>
          <a:lstStyle/>
          <a:p>
            <a:pPr marL="426719" indent="-426719" defTabSz="560831">
              <a:spcBef>
                <a:spcPts val="4000"/>
              </a:spcBef>
              <a:defRPr sz="4800"/>
            </a:pPr>
            <a:r>
              <a:t>Let's design a system to support grade books</a:t>
            </a:r>
          </a:p>
          <a:p>
            <a:pPr marL="426719" indent="-426719" defTabSz="560831">
              <a:spcBef>
                <a:spcPts val="4000"/>
              </a:spcBef>
              <a:defRPr sz="4800"/>
            </a:pPr>
            <a:r>
              <a:t>Support a collectivist model: grades are negotiated between students and professor</a:t>
            </a:r>
          </a:p>
          <a:p>
            <a:pPr marL="426719" indent="-426719" defTabSz="560831">
              <a:spcBef>
                <a:spcPts val="4000"/>
              </a:spcBef>
              <a:defRPr sz="4800"/>
            </a:pPr>
            <a:r>
              <a:t>Sketch out a paper prototype (and turn it in)</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Next time"/>
          <p:cNvSpPr>
            <a:spLocks noGrp="1"/>
          </p:cNvSpPr>
          <p:nvPr>
            <p:ph type="title"/>
          </p:nvPr>
        </p:nvSpPr>
        <p:spPr>
          <a:prstGeom prst="rect">
            <a:avLst/>
          </a:prstGeom>
        </p:spPr>
        <p:txBody>
          <a:bodyPr/>
          <a:lstStyle/>
          <a:p>
            <a:r>
              <a:t>Next time</a:t>
            </a:r>
          </a:p>
        </p:txBody>
      </p:sp>
      <p:sp>
        <p:nvSpPr>
          <p:cNvPr id="241" name="Designing Gestures"/>
          <p:cNvSpPr>
            <a:spLocks noGrp="1"/>
          </p:cNvSpPr>
          <p:nvPr>
            <p:ph type="body" idx="1"/>
          </p:nvPr>
        </p:nvSpPr>
        <p:spPr>
          <a:prstGeom prst="rect">
            <a:avLst/>
          </a:prstGeom>
        </p:spPr>
        <p:txBody>
          <a:bodyPr/>
          <a:lstStyle/>
          <a:p>
            <a:r>
              <a:t>Designing Gestures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Discussion"/>
          <p:cNvSpPr>
            <a:spLocks noGrp="1"/>
          </p:cNvSpPr>
          <p:nvPr>
            <p:ph type="title"/>
          </p:nvPr>
        </p:nvSpPr>
        <p:spPr>
          <a:prstGeom prst="rect">
            <a:avLst/>
          </a:prstGeom>
        </p:spPr>
        <p:txBody>
          <a:bodyPr/>
          <a:lstStyle/>
          <a:p>
            <a:r>
              <a:t>Discussion</a:t>
            </a:r>
          </a:p>
        </p:txBody>
      </p:sp>
      <p:sp>
        <p:nvSpPr>
          <p:cNvPr id="138" name="Talk to your neighbor for 4 minutes…"/>
          <p:cNvSpPr>
            <a:spLocks noGrp="1"/>
          </p:cNvSpPr>
          <p:nvPr>
            <p:ph type="body" idx="1"/>
          </p:nvPr>
        </p:nvSpPr>
        <p:spPr>
          <a:prstGeom prst="rect">
            <a:avLst/>
          </a:prstGeom>
        </p:spPr>
        <p:txBody>
          <a:bodyPr/>
          <a:lstStyle/>
          <a:p>
            <a:r>
              <a:t>Talk to your neighbor for 4 minutes</a:t>
            </a:r>
          </a:p>
          <a:p>
            <a:r>
              <a:t>Describe an online community that you've participated in</a:t>
            </a:r>
          </a:p>
          <a:p>
            <a:r>
              <a:t>Why did it work or not work?</a:t>
            </a:r>
          </a:p>
        </p:txBody>
      </p:sp>
      <p:pic>
        <p:nvPicPr>
          <p:cNvPr id="139" name="4minutes.mov" descr="4minutes.mov"/>
          <p:cNvPicPr>
            <a:picLocks/>
          </p:cNvPicPr>
          <p:nvPr>
            <a:videoFile r:link="rId2"/>
            <p:extLst>
              <p:ext uri="{DAA4B4D4-6D71-4841-9C94-3DE7FCFB9230}">
                <p14:media xmlns:p14="http://schemas.microsoft.com/office/powerpoint/2010/main" r:embed="rId1"/>
              </p:ext>
            </p:extLst>
          </p:nvPr>
        </p:nvPicPr>
        <p:blipFill>
          <a:blip r:embed="rId4">
            <a:extLst/>
          </a:blip>
          <a:stretch>
            <a:fillRect/>
          </a:stretch>
        </p:blipFill>
        <p:spPr>
          <a:xfrm>
            <a:off x="8873767" y="311022"/>
            <a:ext cx="3822701" cy="11303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6500000" fill="hold"/>
                                        <p:tgtEl>
                                          <p:spTgt spid="13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39"/>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Why online communities work"/>
          <p:cNvSpPr>
            <a:spLocks noGrp="1"/>
          </p:cNvSpPr>
          <p:nvPr>
            <p:ph type="title"/>
          </p:nvPr>
        </p:nvSpPr>
        <p:spPr>
          <a:prstGeom prst="rect">
            <a:avLst/>
          </a:prstGeom>
        </p:spPr>
        <p:txBody>
          <a:bodyPr/>
          <a:lstStyle>
            <a:lvl1pPr>
              <a:defRPr sz="6000"/>
            </a:lvl1pPr>
          </a:lstStyle>
          <a:p>
            <a:r>
              <a:t>Why online communities work</a:t>
            </a:r>
          </a:p>
        </p:txBody>
      </p:sp>
      <p:sp>
        <p:nvSpPr>
          <p:cNvPr id="142" name="+ Lang-8. Status, matchmaking.…"/>
          <p:cNvSpPr>
            <a:spLocks noGrp="1"/>
          </p:cNvSpPr>
          <p:nvPr>
            <p:ph type="body" idx="1"/>
          </p:nvPr>
        </p:nvSpPr>
        <p:spPr>
          <a:prstGeom prst="rect">
            <a:avLst/>
          </a:prstGeom>
        </p:spPr>
        <p:txBody>
          <a:bodyPr/>
          <a:lstStyle/>
          <a:p>
            <a:endParaRPr dirty="0"/>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Why online communities work"/>
          <p:cNvSpPr>
            <a:spLocks noGrp="1"/>
          </p:cNvSpPr>
          <p:nvPr>
            <p:ph type="title"/>
          </p:nvPr>
        </p:nvSpPr>
        <p:spPr>
          <a:prstGeom prst="rect">
            <a:avLst/>
          </a:prstGeom>
        </p:spPr>
        <p:txBody>
          <a:bodyPr/>
          <a:lstStyle>
            <a:lvl1pPr>
              <a:defRPr sz="6000"/>
            </a:lvl1pPr>
          </a:lstStyle>
          <a:p>
            <a:r>
              <a:t>Why online communities work</a:t>
            </a:r>
          </a:p>
        </p:txBody>
      </p:sp>
      <p:sp>
        <p:nvSpPr>
          <p:cNvPr id="142" name="+ Lang-8. Status, matchmaking.…"/>
          <p:cNvSpPr>
            <a:spLocks noGrp="1"/>
          </p:cNvSpPr>
          <p:nvPr>
            <p:ph type="body" idx="1"/>
          </p:nvPr>
        </p:nvSpPr>
        <p:spPr>
          <a:prstGeom prst="rect">
            <a:avLst/>
          </a:prstGeom>
        </p:spPr>
        <p:txBody>
          <a:bodyPr/>
          <a:lstStyle/>
          <a:p>
            <a:r>
              <a:rPr dirty="0"/>
              <a:t>+ Lang-8. Status, matchmaking. </a:t>
            </a:r>
          </a:p>
          <a:p>
            <a:r>
              <a:rPr dirty="0"/>
              <a:t>- Ello. Critical mass.</a:t>
            </a:r>
          </a:p>
          <a:p>
            <a:r>
              <a:rPr dirty="0"/>
              <a:t>+ </a:t>
            </a:r>
            <a:r>
              <a:rPr dirty="0" err="1"/>
              <a:t>StackOverflow</a:t>
            </a:r>
            <a:r>
              <a:rPr dirty="0"/>
              <a:t>. Community moderation.</a:t>
            </a:r>
          </a:p>
          <a:p>
            <a:r>
              <a:rPr dirty="0"/>
              <a:t>+ MyFitnessPal. Sharing of exercise, fitness</a:t>
            </a:r>
          </a:p>
        </p:txBody>
      </p:sp>
    </p:spTree>
    <p:extLst>
      <p:ext uri="{BB962C8B-B14F-4D97-AF65-F5344CB8AC3E}">
        <p14:creationId xmlns:p14="http://schemas.microsoft.com/office/powerpoint/2010/main" val="369534109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uccessful strategies"/>
          <p:cNvSpPr>
            <a:spLocks noGrp="1"/>
          </p:cNvSpPr>
          <p:nvPr>
            <p:ph type="title"/>
          </p:nvPr>
        </p:nvSpPr>
        <p:spPr>
          <a:prstGeom prst="rect">
            <a:avLst/>
          </a:prstGeom>
        </p:spPr>
        <p:txBody>
          <a:bodyPr/>
          <a:lstStyle/>
          <a:p>
            <a:r>
              <a:t>Successful strategies</a:t>
            </a:r>
          </a:p>
        </p:txBody>
      </p:sp>
      <p:sp>
        <p:nvSpPr>
          <p:cNvPr id="145" name="Make sign up and use easy…"/>
          <p:cNvSpPr>
            <a:spLocks noGrp="1"/>
          </p:cNvSpPr>
          <p:nvPr>
            <p:ph type="body" idx="1"/>
          </p:nvPr>
        </p:nvSpPr>
        <p:spPr>
          <a:prstGeom prst="rect">
            <a:avLst/>
          </a:prstGeom>
        </p:spPr>
        <p:txBody>
          <a:bodyPr/>
          <a:lstStyle/>
          <a:p>
            <a:r>
              <a:rPr dirty="0"/>
              <a:t>Make sign up and use easy</a:t>
            </a:r>
          </a:p>
          <a:p>
            <a:r>
              <a:rPr dirty="0"/>
              <a:t>Admin/moderation (removing junk content; harassment)</a:t>
            </a:r>
          </a:p>
          <a:p>
            <a:r>
              <a:rPr dirty="0"/>
              <a:t>Support social interaction (e.g., welcome committee)</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Admin/moderation"/>
          <p:cNvSpPr>
            <a:spLocks noGrp="1"/>
          </p:cNvSpPr>
          <p:nvPr>
            <p:ph type="title"/>
          </p:nvPr>
        </p:nvSpPr>
        <p:spPr>
          <a:prstGeom prst="rect">
            <a:avLst/>
          </a:prstGeom>
        </p:spPr>
        <p:txBody>
          <a:bodyPr/>
          <a:lstStyle/>
          <a:p>
            <a:r>
              <a:t>Admin/moderation</a:t>
            </a:r>
          </a:p>
        </p:txBody>
      </p:sp>
      <p:sp>
        <p:nvSpPr>
          <p:cNvPr id="148" name="Community mods (e.g. Reddit)…"/>
          <p:cNvSpPr>
            <a:spLocks noGrp="1"/>
          </p:cNvSpPr>
          <p:nvPr>
            <p:ph type="body" idx="1"/>
          </p:nvPr>
        </p:nvSpPr>
        <p:spPr>
          <a:prstGeom prst="rect">
            <a:avLst/>
          </a:prstGeom>
        </p:spPr>
        <p:txBody>
          <a:bodyPr/>
          <a:lstStyle/>
          <a:p>
            <a:r>
              <a:t>Community mods (e.g. Reddit)</a:t>
            </a:r>
          </a:p>
          <a:p>
            <a:r>
              <a:t>Paid mods (e.g. Metafilter; World of Warcraft)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Participation in online communities"/>
          <p:cNvSpPr>
            <a:spLocks noGrp="1"/>
          </p:cNvSpPr>
          <p:nvPr>
            <p:ph type="title"/>
          </p:nvPr>
        </p:nvSpPr>
        <p:spPr>
          <a:prstGeom prst="rect">
            <a:avLst/>
          </a:prstGeom>
        </p:spPr>
        <p:txBody>
          <a:bodyPr>
            <a:normAutofit fontScale="90000"/>
          </a:bodyPr>
          <a:lstStyle>
            <a:lvl1pPr defTabSz="490727">
              <a:defRPr sz="6719"/>
            </a:lvl1pPr>
          </a:lstStyle>
          <a:p>
            <a:r>
              <a:t>Participation in online communities</a:t>
            </a:r>
          </a:p>
        </p:txBody>
      </p:sp>
      <p:sp>
        <p:nvSpPr>
          <p:cNvPr id="151" name="1% rule; participation inequality…"/>
          <p:cNvSpPr>
            <a:spLocks noGrp="1"/>
          </p:cNvSpPr>
          <p:nvPr>
            <p:ph type="body" idx="1"/>
          </p:nvPr>
        </p:nvSpPr>
        <p:spPr>
          <a:prstGeom prst="rect">
            <a:avLst/>
          </a:prstGeom>
        </p:spPr>
        <p:txBody>
          <a:bodyPr/>
          <a:lstStyle/>
          <a:p>
            <a:r>
              <a:t>1% rule; participation inequality</a:t>
            </a:r>
          </a:p>
          <a:p>
            <a:r>
              <a:rPr u="sng">
                <a:solidFill>
                  <a:schemeClr val="accent3">
                    <a:hueOff val="-499813"/>
                    <a:satOff val="-5228"/>
                    <a:lumOff val="24899"/>
                  </a:schemeClr>
                </a:solidFill>
                <a:hlinkClick r:id="rId2"/>
              </a:rPr>
              <a:t>http://www.nngroup.com/articles/participation-inequality/</a:t>
            </a:r>
          </a:p>
          <a:p>
            <a:r>
              <a:t>How does participation change over time?</a:t>
            </a:r>
          </a:p>
        </p:txBody>
      </p:sp>
    </p:spTree>
  </p:cSld>
  <p:clrMapOvr>
    <a:masterClrMapping/>
  </p:clrMapOvr>
  <p:transition spd="med"/>
</p:sld>
</file>

<file path=ppt/theme/_rels/theme4.xml.rels><?xml version="1.0" encoding="UTF-8" standalone="yes"?>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name="Black">
  <a:themeElements>
    <a:clrScheme name="Custom 9">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96FF"/>
      </a:hlink>
      <a:folHlink>
        <a:srgbClr val="0096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Black">
  <a:themeElements>
    <a:clrScheme name="Custom 13">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96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3-brainstorming</Template>
  <TotalTime>4</TotalTime>
  <Words>890</Words>
  <Application>Microsoft Macintosh PowerPoint</Application>
  <PresentationFormat>Custom</PresentationFormat>
  <Paragraphs>116</Paragraphs>
  <Slides>38</Slides>
  <Notes>0</Notes>
  <HiddenSlides>0</HiddenSlides>
  <MMClips>4</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38</vt:i4>
      </vt:variant>
    </vt:vector>
  </HeadingPairs>
  <TitlesOfParts>
    <vt:vector size="47" baseType="lpstr">
      <vt:lpstr>Arial</vt:lpstr>
      <vt:lpstr>ArialMT</vt:lpstr>
      <vt:lpstr>Calibri</vt:lpstr>
      <vt:lpstr>Gill Sans</vt:lpstr>
      <vt:lpstr>Helvetica</vt:lpstr>
      <vt:lpstr>Helvetica Neue</vt:lpstr>
      <vt:lpstr>Black</vt:lpstr>
      <vt:lpstr>Default Theme</vt:lpstr>
      <vt:lpstr>1_Black</vt:lpstr>
      <vt:lpstr>Collaboration 👯‍♂️</vt:lpstr>
      <vt:lpstr>Today</vt:lpstr>
      <vt:lpstr>Topics in this area</vt:lpstr>
      <vt:lpstr>Discussion</vt:lpstr>
      <vt:lpstr>Why online communities work</vt:lpstr>
      <vt:lpstr>Why online communities work</vt:lpstr>
      <vt:lpstr>Successful strategies</vt:lpstr>
      <vt:lpstr>Admin/moderation</vt:lpstr>
      <vt:lpstr>Participation in online communities</vt:lpstr>
      <vt:lpstr>PowerPoint Presentation</vt:lpstr>
      <vt:lpstr>Other topics in online communities</vt:lpstr>
      <vt:lpstr>Crowdsourcing</vt:lpstr>
      <vt:lpstr>Mechanical Turk</vt:lpstr>
      <vt:lpstr>VizWiz</vt:lpstr>
      <vt:lpstr>Identity management</vt:lpstr>
      <vt:lpstr>Real names on Facebook</vt:lpstr>
      <vt:lpstr>Representation of gender online</vt:lpstr>
      <vt:lpstr>Multiple identity management</vt:lpstr>
      <vt:lpstr>Designing collaborative tools</vt:lpstr>
      <vt:lpstr>Designing collaborative tools</vt:lpstr>
      <vt:lpstr>Discussion</vt:lpstr>
      <vt:lpstr>Collaborative tools</vt:lpstr>
      <vt:lpstr>Types of collaboration</vt:lpstr>
      <vt:lpstr>Challenges to collaboration</vt:lpstr>
      <vt:lpstr>Awareness</vt:lpstr>
      <vt:lpstr>Google Docs (awareness)</vt:lpstr>
      <vt:lpstr>Awareness not always desired</vt:lpstr>
      <vt:lpstr>Github (history)</vt:lpstr>
      <vt:lpstr>Control</vt:lpstr>
      <vt:lpstr>Control approaches</vt:lpstr>
      <vt:lpstr>Roles (Moodle)</vt:lpstr>
      <vt:lpstr>Synchronization</vt:lpstr>
      <vt:lpstr>Diverse devices</vt:lpstr>
      <vt:lpstr>Cross-ability collaboration</vt:lpstr>
      <vt:lpstr>Challenges in cross-ability collaboration</vt:lpstr>
      <vt:lpstr>Beam telepresence robot</vt:lpstr>
      <vt:lpstr>Activity</vt:lpstr>
      <vt:lpstr>Next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Collaboration</dc:title>
  <cp:lastModifiedBy>Shaun Kane</cp:lastModifiedBy>
  <cp:revision>8</cp:revision>
  <dcterms:modified xsi:type="dcterms:W3CDTF">2018-12-04T03:36:32Z</dcterms:modified>
</cp:coreProperties>
</file>